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/>
    <p:restoredTop sz="94664"/>
  </p:normalViewPr>
  <p:slideViewPr>
    <p:cSldViewPr snapToGrid="0" snapToObjects="1">
      <p:cViewPr varScale="1">
        <p:scale>
          <a:sx n="107" d="100"/>
          <a:sy n="107" d="100"/>
        </p:scale>
        <p:origin x="-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96C3-49C1-304D-8F95-E652FF7A6FB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448E-1BAC-8C41-B194-84356E6B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6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96C3-49C1-304D-8F95-E652FF7A6FB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448E-1BAC-8C41-B194-84356E6B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8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96C3-49C1-304D-8F95-E652FF7A6FB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448E-1BAC-8C41-B194-84356E6B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66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96C3-49C1-304D-8F95-E652FF7A6FB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448E-1BAC-8C41-B194-84356E6B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86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96C3-49C1-304D-8F95-E652FF7A6FB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448E-1BAC-8C41-B194-84356E6B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1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96C3-49C1-304D-8F95-E652FF7A6FB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448E-1BAC-8C41-B194-84356E6B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234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96C3-49C1-304D-8F95-E652FF7A6FB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448E-1BAC-8C41-B194-84356E6B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165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96C3-49C1-304D-8F95-E652FF7A6FB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448E-1BAC-8C41-B194-84356E6B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404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96C3-49C1-304D-8F95-E652FF7A6FB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448E-1BAC-8C41-B194-84356E6B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572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96C3-49C1-304D-8F95-E652FF7A6FB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448E-1BAC-8C41-B194-84356E6B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75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96C3-49C1-304D-8F95-E652FF7A6FB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448E-1BAC-8C41-B194-84356E6B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8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B96C3-49C1-304D-8F95-E652FF7A6FBD}" type="datetimeFigureOut">
              <a:rPr lang="en-US" smtClean="0"/>
              <a:t>19/07/19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D448E-1BAC-8C41-B194-84356E6B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0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dist"/>
            <a:r>
              <a:rPr lang="en-US" dirty="0">
                <a:latin typeface="Calibri Light"/>
                <a:cs typeface="Calibri Light"/>
              </a:rPr>
              <a:t>Leading to strengthen </a:t>
            </a:r>
            <a:br>
              <a:rPr lang="en-US" dirty="0">
                <a:latin typeface="Calibri Light"/>
                <a:cs typeface="Calibri Light"/>
              </a:rPr>
            </a:br>
            <a:r>
              <a:rPr lang="en-US" dirty="0">
                <a:latin typeface="Calibri Light"/>
                <a:cs typeface="Calibri Light"/>
              </a:rPr>
              <a:t>Learner Agency Cafe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8846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800000"/>
                </a:solidFill>
                <a:latin typeface="Calibri Light"/>
                <a:cs typeface="Calibri Light"/>
              </a:rPr>
              <a:t>Have a conversation with 2-3 quite different students </a:t>
            </a:r>
            <a:r>
              <a:rPr lang="en-US" sz="2400" dirty="0">
                <a:latin typeface="Calibri Light"/>
                <a:cs typeface="Calibri Light"/>
              </a:rPr>
              <a:t>– invite them to describe a time when they put a lot of effort into learning something, even though they didn’t have to (doesn’t have to be at school). Try to find out more about what caused this. </a:t>
            </a:r>
          </a:p>
          <a:p>
            <a:pPr marL="400050" lvl="1" indent="0">
              <a:buNone/>
            </a:pPr>
            <a:r>
              <a:rPr lang="en-US" sz="2400" dirty="0">
                <a:latin typeface="Calibri Light"/>
                <a:cs typeface="Calibri Light"/>
              </a:rPr>
              <a:t>Then ask about the decisions they get to make about their learning at school and what they think about this. </a:t>
            </a:r>
          </a:p>
          <a:p>
            <a:pPr marL="400050" lvl="1" indent="0">
              <a:buNone/>
            </a:pPr>
            <a:r>
              <a:rPr lang="en-US" sz="2400" i="1" dirty="0">
                <a:latin typeface="Calibri Light"/>
                <a:cs typeface="Calibri Light"/>
              </a:rPr>
              <a:t>Jot down your findings and bring along to the workshop.</a:t>
            </a:r>
          </a:p>
          <a:p>
            <a:r>
              <a:rPr lang="en-US" sz="2400" dirty="0" smtClean="0">
                <a:solidFill>
                  <a:srgbClr val="800000"/>
                </a:solidFill>
                <a:latin typeface="Calibri Light"/>
                <a:cs typeface="Calibri Light"/>
              </a:rPr>
              <a:t>Have </a:t>
            </a:r>
            <a:r>
              <a:rPr lang="en-US" sz="2400" dirty="0">
                <a:solidFill>
                  <a:srgbClr val="800000"/>
                </a:solidFill>
                <a:latin typeface="Calibri Light"/>
                <a:cs typeface="Calibri Light"/>
              </a:rPr>
              <a:t>a conversation with </a:t>
            </a:r>
            <a:r>
              <a:rPr lang="en-US" sz="2400" dirty="0" smtClean="0">
                <a:solidFill>
                  <a:srgbClr val="800000"/>
                </a:solidFill>
                <a:latin typeface="Calibri Light"/>
                <a:cs typeface="Calibri Light"/>
              </a:rPr>
              <a:t>2 </a:t>
            </a:r>
            <a:r>
              <a:rPr lang="en-US" sz="2400" dirty="0" err="1" smtClean="0">
                <a:solidFill>
                  <a:srgbClr val="800000"/>
                </a:solidFill>
                <a:latin typeface="Calibri Light"/>
                <a:cs typeface="Calibri Light"/>
              </a:rPr>
              <a:t>colleauges</a:t>
            </a:r>
            <a:r>
              <a:rPr lang="en-US" sz="2400" dirty="0" smtClean="0">
                <a:solidFill>
                  <a:srgbClr val="800000"/>
                </a:solidFill>
                <a:latin typeface="Calibri Light"/>
                <a:cs typeface="Calibri Light"/>
              </a:rPr>
              <a:t> </a:t>
            </a:r>
            <a:r>
              <a:rPr lang="en-US" sz="2400" dirty="0" smtClean="0">
                <a:latin typeface="Calibri Light"/>
                <a:cs typeface="Calibri Light"/>
              </a:rPr>
              <a:t>– </a:t>
            </a:r>
            <a:r>
              <a:rPr lang="en-US" sz="2400" dirty="0">
                <a:latin typeface="Calibri Light"/>
                <a:cs typeface="Calibri Light"/>
              </a:rPr>
              <a:t>ask them what they understand by learner agency. Jot down the main ideas. Then invite their Q’s </a:t>
            </a:r>
            <a:r>
              <a:rPr lang="en-US" sz="2400" dirty="0" smtClean="0">
                <a:latin typeface="Calibri Light"/>
                <a:cs typeface="Calibri Light"/>
              </a:rPr>
              <a:t>and jot </a:t>
            </a:r>
            <a:r>
              <a:rPr lang="en-US" sz="2400" smtClean="0">
                <a:latin typeface="Calibri Light"/>
                <a:cs typeface="Calibri Light"/>
              </a:rPr>
              <a:t>these down too. </a:t>
            </a:r>
            <a:endParaRPr lang="en-US" sz="2400" dirty="0">
              <a:latin typeface="Calibri Light"/>
              <a:cs typeface="Calibri Light"/>
            </a:endParaRPr>
          </a:p>
          <a:p>
            <a:endParaRPr lang="en-US" sz="1400" dirty="0">
              <a:latin typeface="Calibri Light"/>
              <a:cs typeface="Calibri Ligh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75184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120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Leading to strengthen  Learner Agency Cafe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Preparation for Collegial Cafes</dc:title>
  <dc:creator>Jayne-Louise Collins</dc:creator>
  <cp:lastModifiedBy>Maureen O'Rourke</cp:lastModifiedBy>
  <cp:revision>4</cp:revision>
  <dcterms:created xsi:type="dcterms:W3CDTF">2019-05-15T07:59:29Z</dcterms:created>
  <dcterms:modified xsi:type="dcterms:W3CDTF">2019-07-19T05:15:45Z</dcterms:modified>
</cp:coreProperties>
</file>