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AC3087-70FF-49BD-8A9F-7F3A872EC8F9}" v="2" dt="2026-07-28T05:11:14.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den Small" userId="c8cd6bb4-34f5-4e6d-8c32-8d86b3b84b73" providerId="ADAL" clId="{ED8E27AC-72F8-4839-889D-7A4BC30E8EE1}"/>
    <pc:docChg chg="undo custSel addSld modSld">
      <pc:chgData name="Baden Small" userId="c8cd6bb4-34f5-4e6d-8c32-8d86b3b84b73" providerId="ADAL" clId="{ED8E27AC-72F8-4839-889D-7A4BC30E8EE1}" dt="2026-07-29T01:01:54.583" v="1637" actId="313"/>
      <pc:docMkLst>
        <pc:docMk/>
      </pc:docMkLst>
      <pc:sldChg chg="modSp mod">
        <pc:chgData name="Baden Small" userId="c8cd6bb4-34f5-4e6d-8c32-8d86b3b84b73" providerId="ADAL" clId="{ED8E27AC-72F8-4839-889D-7A4BC30E8EE1}" dt="2026-07-29T01:01:54.583" v="1637" actId="313"/>
        <pc:sldMkLst>
          <pc:docMk/>
          <pc:sldMk cId="2276026944" sldId="263"/>
        </pc:sldMkLst>
        <pc:spChg chg="mod">
          <ac:chgData name="Baden Small" userId="c8cd6bb4-34f5-4e6d-8c32-8d86b3b84b73" providerId="ADAL" clId="{ED8E27AC-72F8-4839-889D-7A4BC30E8EE1}" dt="2026-07-29T01:01:54.583" v="1637" actId="313"/>
          <ac:spMkLst>
            <pc:docMk/>
            <pc:sldMk cId="2276026944" sldId="263"/>
            <ac:spMk id="3" creationId="{EF77C778-38C2-3A64-A066-148810D60E8F}"/>
          </ac:spMkLst>
        </pc:spChg>
      </pc:sldChg>
      <pc:sldChg chg="addSp delSp modSp new mod setBg">
        <pc:chgData name="Baden Small" userId="c8cd6bb4-34f5-4e6d-8c32-8d86b3b84b73" providerId="ADAL" clId="{ED8E27AC-72F8-4839-889D-7A4BC30E8EE1}" dt="2026-07-28T05:12:59.144" v="1624" actId="26606"/>
        <pc:sldMkLst>
          <pc:docMk/>
          <pc:sldMk cId="1039357205" sldId="266"/>
        </pc:sldMkLst>
        <pc:spChg chg="mod">
          <ac:chgData name="Baden Small" userId="c8cd6bb4-34f5-4e6d-8c32-8d86b3b84b73" providerId="ADAL" clId="{ED8E27AC-72F8-4839-889D-7A4BC30E8EE1}" dt="2026-07-28T05:12:59.144" v="1624" actId="26606"/>
          <ac:spMkLst>
            <pc:docMk/>
            <pc:sldMk cId="1039357205" sldId="266"/>
            <ac:spMk id="2" creationId="{5A7EA613-F30D-38B9-F04A-F71CD6FCED80}"/>
          </ac:spMkLst>
        </pc:spChg>
        <pc:spChg chg="del mod">
          <ac:chgData name="Baden Small" userId="c8cd6bb4-34f5-4e6d-8c32-8d86b3b84b73" providerId="ADAL" clId="{ED8E27AC-72F8-4839-889D-7A4BC30E8EE1}" dt="2026-07-28T05:12:59.144" v="1624" actId="26606"/>
          <ac:spMkLst>
            <pc:docMk/>
            <pc:sldMk cId="1039357205" sldId="266"/>
            <ac:spMk id="3" creationId="{0EFE0DB4-E690-1BD0-6A9B-BF968E0FAD02}"/>
          </ac:spMkLst>
        </pc:spChg>
        <pc:spChg chg="add">
          <ac:chgData name="Baden Small" userId="c8cd6bb4-34f5-4e6d-8c32-8d86b3b84b73" providerId="ADAL" clId="{ED8E27AC-72F8-4839-889D-7A4BC30E8EE1}" dt="2026-07-28T05:12:59.144" v="1624" actId="26606"/>
          <ac:spMkLst>
            <pc:docMk/>
            <pc:sldMk cId="1039357205" sldId="266"/>
            <ac:spMk id="9" creationId="{0C541B88-1AE9-40C3-AFD5-967787C1979F}"/>
          </ac:spMkLst>
        </pc:spChg>
        <pc:spChg chg="add">
          <ac:chgData name="Baden Small" userId="c8cd6bb4-34f5-4e6d-8c32-8d86b3b84b73" providerId="ADAL" clId="{ED8E27AC-72F8-4839-889D-7A4BC30E8EE1}" dt="2026-07-28T05:12:59.144" v="1624" actId="26606"/>
          <ac:spMkLst>
            <pc:docMk/>
            <pc:sldMk cId="1039357205" sldId="266"/>
            <ac:spMk id="11" creationId="{E5F17139-31EE-46AC-B04F-DBBD852DD6CB}"/>
          </ac:spMkLst>
        </pc:spChg>
        <pc:spChg chg="add">
          <ac:chgData name="Baden Small" userId="c8cd6bb4-34f5-4e6d-8c32-8d86b3b84b73" providerId="ADAL" clId="{ED8E27AC-72F8-4839-889D-7A4BC30E8EE1}" dt="2026-07-28T05:12:59.144" v="1624" actId="26606"/>
          <ac:spMkLst>
            <pc:docMk/>
            <pc:sldMk cId="1039357205" sldId="266"/>
            <ac:spMk id="17" creationId="{89D16701-DA76-4F72-BB63-E2C3FFBDFE0F}"/>
          </ac:spMkLst>
        </pc:spChg>
        <pc:spChg chg="add">
          <ac:chgData name="Baden Small" userId="c8cd6bb4-34f5-4e6d-8c32-8d86b3b84b73" providerId="ADAL" clId="{ED8E27AC-72F8-4839-889D-7A4BC30E8EE1}" dt="2026-07-28T05:12:59.144" v="1624" actId="26606"/>
          <ac:spMkLst>
            <pc:docMk/>
            <pc:sldMk cId="1039357205" sldId="266"/>
            <ac:spMk id="19" creationId="{1CC28BE1-9DC6-43FE-9582-39F091098D77}"/>
          </ac:spMkLst>
        </pc:spChg>
        <pc:grpChg chg="add">
          <ac:chgData name="Baden Small" userId="c8cd6bb4-34f5-4e6d-8c32-8d86b3b84b73" providerId="ADAL" clId="{ED8E27AC-72F8-4839-889D-7A4BC30E8EE1}" dt="2026-07-28T05:12:59.144" v="1624" actId="26606"/>
          <ac:grpSpMkLst>
            <pc:docMk/>
            <pc:sldMk cId="1039357205" sldId="266"/>
            <ac:grpSpMk id="13" creationId="{7CF625D3-71A3-4F30-A096-8EF334E959D0}"/>
          </ac:grpSpMkLst>
        </pc:grpChg>
        <pc:grpChg chg="add">
          <ac:chgData name="Baden Small" userId="c8cd6bb4-34f5-4e6d-8c32-8d86b3b84b73" providerId="ADAL" clId="{ED8E27AC-72F8-4839-889D-7A4BC30E8EE1}" dt="2026-07-28T05:12:59.144" v="1624" actId="26606"/>
          <ac:grpSpMkLst>
            <pc:docMk/>
            <pc:sldMk cId="1039357205" sldId="266"/>
            <ac:grpSpMk id="21" creationId="{AF9AF3F3-CE0C-4125-BDD7-346487FA0B40}"/>
          </ac:grpSpMkLst>
        </pc:grpChg>
        <pc:graphicFrameChg chg="add">
          <ac:chgData name="Baden Small" userId="c8cd6bb4-34f5-4e6d-8c32-8d86b3b84b73" providerId="ADAL" clId="{ED8E27AC-72F8-4839-889D-7A4BC30E8EE1}" dt="2026-07-28T05:12:59.144" v="1624" actId="26606"/>
          <ac:graphicFrameMkLst>
            <pc:docMk/>
            <pc:sldMk cId="1039357205" sldId="266"/>
            <ac:graphicFrameMk id="5" creationId="{41ADA21E-B44F-4270-08E9-5BB86EAC110D}"/>
          </ac:graphicFrameMkLst>
        </pc:graphicFrameChg>
      </pc:sldChg>
      <pc:sldChg chg="addSp delSp modSp new mod setBg setClrOvrMap">
        <pc:chgData name="Baden Small" userId="c8cd6bb4-34f5-4e6d-8c32-8d86b3b84b73" providerId="ADAL" clId="{ED8E27AC-72F8-4839-889D-7A4BC30E8EE1}" dt="2026-07-28T05:13:17.746" v="1627" actId="26606"/>
        <pc:sldMkLst>
          <pc:docMk/>
          <pc:sldMk cId="175745864" sldId="267"/>
        </pc:sldMkLst>
        <pc:spChg chg="mod">
          <ac:chgData name="Baden Small" userId="c8cd6bb4-34f5-4e6d-8c32-8d86b3b84b73" providerId="ADAL" clId="{ED8E27AC-72F8-4839-889D-7A4BC30E8EE1}" dt="2026-07-28T05:13:17.746" v="1627" actId="26606"/>
          <ac:spMkLst>
            <pc:docMk/>
            <pc:sldMk cId="175745864" sldId="267"/>
            <ac:spMk id="2" creationId="{E7EDB81E-B49C-1680-9F32-6E0A315E1D8A}"/>
          </ac:spMkLst>
        </pc:spChg>
        <pc:spChg chg="mod">
          <ac:chgData name="Baden Small" userId="c8cd6bb4-34f5-4e6d-8c32-8d86b3b84b73" providerId="ADAL" clId="{ED8E27AC-72F8-4839-889D-7A4BC30E8EE1}" dt="2026-07-28T05:13:17.746" v="1627" actId="26606"/>
          <ac:spMkLst>
            <pc:docMk/>
            <pc:sldMk cId="175745864" sldId="267"/>
            <ac:spMk id="3" creationId="{A7433E1F-35B4-0AE0-09A0-69B559243697}"/>
          </ac:spMkLst>
        </pc:spChg>
        <pc:spChg chg="add del">
          <ac:chgData name="Baden Small" userId="c8cd6bb4-34f5-4e6d-8c32-8d86b3b84b73" providerId="ADAL" clId="{ED8E27AC-72F8-4839-889D-7A4BC30E8EE1}" dt="2026-07-28T05:13:17.721" v="1626" actId="26606"/>
          <ac:spMkLst>
            <pc:docMk/>
            <pc:sldMk cId="175745864" sldId="267"/>
            <ac:spMk id="8" creationId="{907EF6B7-1338-4443-8C46-6A318D952DFD}"/>
          </ac:spMkLst>
        </pc:spChg>
        <pc:spChg chg="add del">
          <ac:chgData name="Baden Small" userId="c8cd6bb4-34f5-4e6d-8c32-8d86b3b84b73" providerId="ADAL" clId="{ED8E27AC-72F8-4839-889D-7A4BC30E8EE1}" dt="2026-07-28T05:13:17.721" v="1626" actId="26606"/>
          <ac:spMkLst>
            <pc:docMk/>
            <pc:sldMk cId="175745864" sldId="267"/>
            <ac:spMk id="10" creationId="{DAAE4CDD-124C-4DCF-9584-B6033B545DD5}"/>
          </ac:spMkLst>
        </pc:spChg>
        <pc:spChg chg="add del">
          <ac:chgData name="Baden Small" userId="c8cd6bb4-34f5-4e6d-8c32-8d86b3b84b73" providerId="ADAL" clId="{ED8E27AC-72F8-4839-889D-7A4BC30E8EE1}" dt="2026-07-28T05:13:17.721" v="1626" actId="26606"/>
          <ac:spMkLst>
            <pc:docMk/>
            <pc:sldMk cId="175745864" sldId="267"/>
            <ac:spMk id="12" creationId="{081E4A58-353D-44AE-B2FC-2A74E2E400F7}"/>
          </ac:spMkLst>
        </pc:spChg>
        <pc:spChg chg="add">
          <ac:chgData name="Baden Small" userId="c8cd6bb4-34f5-4e6d-8c32-8d86b3b84b73" providerId="ADAL" clId="{ED8E27AC-72F8-4839-889D-7A4BC30E8EE1}" dt="2026-07-28T05:13:17.746" v="1627" actId="26606"/>
          <ac:spMkLst>
            <pc:docMk/>
            <pc:sldMk cId="175745864" sldId="267"/>
            <ac:spMk id="14" creationId="{30B5ED20-499B-41E7-95BE-8BBD3131456F}"/>
          </ac:spMkLst>
        </pc:spChg>
        <pc:spChg chg="add">
          <ac:chgData name="Baden Small" userId="c8cd6bb4-34f5-4e6d-8c32-8d86b3b84b73" providerId="ADAL" clId="{ED8E27AC-72F8-4839-889D-7A4BC30E8EE1}" dt="2026-07-28T05:13:17.746" v="1627" actId="26606"/>
          <ac:spMkLst>
            <pc:docMk/>
            <pc:sldMk cId="175745864" sldId="267"/>
            <ac:spMk id="15" creationId="{5FEF463D-EE6B-46FF-B7C7-74B09A96C8AB}"/>
          </ac:spMkLst>
        </pc:spChg>
        <pc:spChg chg="add">
          <ac:chgData name="Baden Small" userId="c8cd6bb4-34f5-4e6d-8c32-8d86b3b84b73" providerId="ADAL" clId="{ED8E27AC-72F8-4839-889D-7A4BC30E8EE1}" dt="2026-07-28T05:13:17.746" v="1627" actId="26606"/>
          <ac:spMkLst>
            <pc:docMk/>
            <pc:sldMk cId="175745864" sldId="267"/>
            <ac:spMk id="16" creationId="{35A51D22-76EA-4C70-B5C9-ED3946924CB7}"/>
          </ac:spMkLst>
        </pc:spChg>
        <pc:grpChg chg="add">
          <ac:chgData name="Baden Small" userId="c8cd6bb4-34f5-4e6d-8c32-8d86b3b84b73" providerId="ADAL" clId="{ED8E27AC-72F8-4839-889D-7A4BC30E8EE1}" dt="2026-07-28T05:13:17.746" v="1627" actId="26606"/>
          <ac:grpSpMkLst>
            <pc:docMk/>
            <pc:sldMk cId="175745864" sldId="267"/>
            <ac:grpSpMk id="17" creationId="{11A27B3A-460C-4100-99B5-817F25979F6C}"/>
          </ac:grpSpMkLst>
        </pc:grpChg>
      </pc:sldChg>
      <pc:sldChg chg="addSp modSp new mod setBg">
        <pc:chgData name="Baden Small" userId="c8cd6bb4-34f5-4e6d-8c32-8d86b3b84b73" providerId="ADAL" clId="{ED8E27AC-72F8-4839-889D-7A4BC30E8EE1}" dt="2026-07-28T05:13:26.740" v="1628" actId="26606"/>
        <pc:sldMkLst>
          <pc:docMk/>
          <pc:sldMk cId="2355841211" sldId="268"/>
        </pc:sldMkLst>
        <pc:spChg chg="mod">
          <ac:chgData name="Baden Small" userId="c8cd6bb4-34f5-4e6d-8c32-8d86b3b84b73" providerId="ADAL" clId="{ED8E27AC-72F8-4839-889D-7A4BC30E8EE1}" dt="2026-07-28T05:13:26.740" v="1628" actId="26606"/>
          <ac:spMkLst>
            <pc:docMk/>
            <pc:sldMk cId="2355841211" sldId="268"/>
            <ac:spMk id="2" creationId="{0BAA65E6-4A4E-30B0-E757-E7B05797D59D}"/>
          </ac:spMkLst>
        </pc:spChg>
        <pc:spChg chg="mod">
          <ac:chgData name="Baden Small" userId="c8cd6bb4-34f5-4e6d-8c32-8d86b3b84b73" providerId="ADAL" clId="{ED8E27AC-72F8-4839-889D-7A4BC30E8EE1}" dt="2026-07-28T05:13:26.740" v="1628" actId="26606"/>
          <ac:spMkLst>
            <pc:docMk/>
            <pc:sldMk cId="2355841211" sldId="268"/>
            <ac:spMk id="3" creationId="{5381532B-DA1E-D7E3-AD9D-38A9E13E373B}"/>
          </ac:spMkLst>
        </pc:spChg>
        <pc:spChg chg="add">
          <ac:chgData name="Baden Small" userId="c8cd6bb4-34f5-4e6d-8c32-8d86b3b84b73" providerId="ADAL" clId="{ED8E27AC-72F8-4839-889D-7A4BC30E8EE1}" dt="2026-07-28T05:13:26.740" v="1628" actId="26606"/>
          <ac:spMkLst>
            <pc:docMk/>
            <pc:sldMk cId="2355841211" sldId="268"/>
            <ac:spMk id="9" creationId="{56688E73-49B9-4052-A836-D248C825D70D}"/>
          </ac:spMkLst>
        </pc:spChg>
        <pc:spChg chg="add">
          <ac:chgData name="Baden Small" userId="c8cd6bb4-34f5-4e6d-8c32-8d86b3b84b73" providerId="ADAL" clId="{ED8E27AC-72F8-4839-889D-7A4BC30E8EE1}" dt="2026-07-28T05:13:26.740" v="1628" actId="26606"/>
          <ac:spMkLst>
            <pc:docMk/>
            <pc:sldMk cId="2355841211" sldId="268"/>
            <ac:spMk id="11" creationId="{5B6AEE0C-07FE-4154-BC7C-2F20530BC556}"/>
          </ac:spMkLst>
        </pc:spChg>
        <pc:picChg chg="add">
          <ac:chgData name="Baden Small" userId="c8cd6bb4-34f5-4e6d-8c32-8d86b3b84b73" providerId="ADAL" clId="{ED8E27AC-72F8-4839-889D-7A4BC30E8EE1}" dt="2026-07-28T05:13:26.740" v="1628" actId="26606"/>
          <ac:picMkLst>
            <pc:docMk/>
            <pc:sldMk cId="2355841211" sldId="268"/>
            <ac:picMk id="5" creationId="{04340168-7D5D-E6CB-93B7-A4700E54DDE6}"/>
          </ac:picMkLst>
        </pc:picChg>
      </pc:sldChg>
      <pc:sldChg chg="addSp modSp new mod setBg">
        <pc:chgData name="Baden Small" userId="c8cd6bb4-34f5-4e6d-8c32-8d86b3b84b73" providerId="ADAL" clId="{ED8E27AC-72F8-4839-889D-7A4BC30E8EE1}" dt="2026-07-28T05:13:39.627" v="1629" actId="26606"/>
        <pc:sldMkLst>
          <pc:docMk/>
          <pc:sldMk cId="1174717788" sldId="269"/>
        </pc:sldMkLst>
        <pc:spChg chg="mod">
          <ac:chgData name="Baden Small" userId="c8cd6bb4-34f5-4e6d-8c32-8d86b3b84b73" providerId="ADAL" clId="{ED8E27AC-72F8-4839-889D-7A4BC30E8EE1}" dt="2026-07-28T05:13:39.627" v="1629" actId="26606"/>
          <ac:spMkLst>
            <pc:docMk/>
            <pc:sldMk cId="1174717788" sldId="269"/>
            <ac:spMk id="2" creationId="{82991F87-55D4-98D3-CAC6-9EE57D0B24C4}"/>
          </ac:spMkLst>
        </pc:spChg>
        <pc:spChg chg="mod">
          <ac:chgData name="Baden Small" userId="c8cd6bb4-34f5-4e6d-8c32-8d86b3b84b73" providerId="ADAL" clId="{ED8E27AC-72F8-4839-889D-7A4BC30E8EE1}" dt="2026-07-28T05:13:39.627" v="1629" actId="26606"/>
          <ac:spMkLst>
            <pc:docMk/>
            <pc:sldMk cId="1174717788" sldId="269"/>
            <ac:spMk id="3" creationId="{F647D5F7-3176-D0C6-CDED-AAE374FBBD29}"/>
          </ac:spMkLst>
        </pc:spChg>
        <pc:spChg chg="add">
          <ac:chgData name="Baden Small" userId="c8cd6bb4-34f5-4e6d-8c32-8d86b3b84b73" providerId="ADAL" clId="{ED8E27AC-72F8-4839-889D-7A4BC30E8EE1}" dt="2026-07-28T05:13:39.627" v="1629" actId="26606"/>
          <ac:spMkLst>
            <pc:docMk/>
            <pc:sldMk cId="1174717788" sldId="269"/>
            <ac:spMk id="8" creationId="{5A0118C5-4F8D-4CF4-BADD-53FEACC6C42A}"/>
          </ac:spMkLst>
        </pc:spChg>
        <pc:spChg chg="add">
          <ac:chgData name="Baden Small" userId="c8cd6bb4-34f5-4e6d-8c32-8d86b3b84b73" providerId="ADAL" clId="{ED8E27AC-72F8-4839-889D-7A4BC30E8EE1}" dt="2026-07-28T05:13:39.627" v="1629" actId="26606"/>
          <ac:spMkLst>
            <pc:docMk/>
            <pc:sldMk cId="1174717788" sldId="269"/>
            <ac:spMk id="29" creationId="{EC11F68A-CC71-4196-BBF3-20CDCD75D4E6}"/>
          </ac:spMkLst>
        </pc:spChg>
        <pc:spChg chg="add">
          <ac:chgData name="Baden Small" userId="c8cd6bb4-34f5-4e6d-8c32-8d86b3b84b73" providerId="ADAL" clId="{ED8E27AC-72F8-4839-889D-7A4BC30E8EE1}" dt="2026-07-28T05:13:39.627" v="1629" actId="26606"/>
          <ac:spMkLst>
            <pc:docMk/>
            <pc:sldMk cId="1174717788" sldId="269"/>
            <ac:spMk id="31" creationId="{085F9950-F10E-4E64-962B-F70345789875}"/>
          </ac:spMkLst>
        </pc:spChg>
        <pc:grpChg chg="add">
          <ac:chgData name="Baden Small" userId="c8cd6bb4-34f5-4e6d-8c32-8d86b3b84b73" providerId="ADAL" clId="{ED8E27AC-72F8-4839-889D-7A4BC30E8EE1}" dt="2026-07-28T05:13:39.627" v="1629" actId="26606"/>
          <ac:grpSpMkLst>
            <pc:docMk/>
            <pc:sldMk cId="1174717788" sldId="269"/>
            <ac:grpSpMk id="10" creationId="{1E8369D0-2C3B-4E27-AC6C-A246AC28CDA1}"/>
          </ac:grpSpMkLst>
        </pc:grpChg>
        <pc:grpChg chg="add">
          <ac:chgData name="Baden Small" userId="c8cd6bb4-34f5-4e6d-8c32-8d86b3b84b73" providerId="ADAL" clId="{ED8E27AC-72F8-4839-889D-7A4BC30E8EE1}" dt="2026-07-28T05:13:39.627" v="1629" actId="26606"/>
          <ac:grpSpMkLst>
            <pc:docMk/>
            <pc:sldMk cId="1174717788" sldId="269"/>
            <ac:grpSpMk id="14" creationId="{C6F74901-2A71-43C3-837C-27CCD6B6D636}"/>
          </ac:grpSpMkLst>
        </pc:grpChg>
      </pc:sldChg>
      <pc:sldChg chg="addSp delSp modSp new mod setBg setClrOvrMap">
        <pc:chgData name="Baden Small" userId="c8cd6bb4-34f5-4e6d-8c32-8d86b3b84b73" providerId="ADAL" clId="{ED8E27AC-72F8-4839-889D-7A4BC30E8EE1}" dt="2026-07-28T05:13:45.487" v="1630" actId="26606"/>
        <pc:sldMkLst>
          <pc:docMk/>
          <pc:sldMk cId="2220745197" sldId="270"/>
        </pc:sldMkLst>
        <pc:spChg chg="mod">
          <ac:chgData name="Baden Small" userId="c8cd6bb4-34f5-4e6d-8c32-8d86b3b84b73" providerId="ADAL" clId="{ED8E27AC-72F8-4839-889D-7A4BC30E8EE1}" dt="2026-07-28T05:13:45.487" v="1630" actId="26606"/>
          <ac:spMkLst>
            <pc:docMk/>
            <pc:sldMk cId="2220745197" sldId="270"/>
            <ac:spMk id="2" creationId="{FC162B92-EC51-8B15-3839-21FC5F7F263B}"/>
          </ac:spMkLst>
        </pc:spChg>
        <pc:spChg chg="del mod">
          <ac:chgData name="Baden Small" userId="c8cd6bb4-34f5-4e6d-8c32-8d86b3b84b73" providerId="ADAL" clId="{ED8E27AC-72F8-4839-889D-7A4BC30E8EE1}" dt="2026-07-28T05:13:45.487" v="1630" actId="26606"/>
          <ac:spMkLst>
            <pc:docMk/>
            <pc:sldMk cId="2220745197" sldId="270"/>
            <ac:spMk id="3" creationId="{1106BD5E-0075-201B-388A-6CC8470C4BEE}"/>
          </ac:spMkLst>
        </pc:spChg>
        <pc:spChg chg="add">
          <ac:chgData name="Baden Small" userId="c8cd6bb4-34f5-4e6d-8c32-8d86b3b84b73" providerId="ADAL" clId="{ED8E27AC-72F8-4839-889D-7A4BC30E8EE1}" dt="2026-07-28T05:13:45.487" v="1630" actId="26606"/>
          <ac:spMkLst>
            <pc:docMk/>
            <pc:sldMk cId="2220745197" sldId="270"/>
            <ac:spMk id="9" creationId="{A3EFF7B1-6CB7-47D1-AD37-B870CA2B2151}"/>
          </ac:spMkLst>
        </pc:spChg>
        <pc:spChg chg="add">
          <ac:chgData name="Baden Small" userId="c8cd6bb4-34f5-4e6d-8c32-8d86b3b84b73" providerId="ADAL" clId="{ED8E27AC-72F8-4839-889D-7A4BC30E8EE1}" dt="2026-07-28T05:13:45.487" v="1630" actId="26606"/>
          <ac:spMkLst>
            <pc:docMk/>
            <pc:sldMk cId="2220745197" sldId="270"/>
            <ac:spMk id="11" creationId="{7FA2962B-21B6-4689-A95D-A8FF6ADE47F1}"/>
          </ac:spMkLst>
        </pc:spChg>
        <pc:spChg chg="add">
          <ac:chgData name="Baden Small" userId="c8cd6bb4-34f5-4e6d-8c32-8d86b3b84b73" providerId="ADAL" clId="{ED8E27AC-72F8-4839-889D-7A4BC30E8EE1}" dt="2026-07-28T05:13:45.487" v="1630" actId="26606"/>
          <ac:spMkLst>
            <pc:docMk/>
            <pc:sldMk cId="2220745197" sldId="270"/>
            <ac:spMk id="27" creationId="{A00D2CE1-35C1-46E6-BD59-CEE668BD90F4}"/>
          </ac:spMkLst>
        </pc:spChg>
        <pc:spChg chg="add">
          <ac:chgData name="Baden Small" userId="c8cd6bb4-34f5-4e6d-8c32-8d86b3b84b73" providerId="ADAL" clId="{ED8E27AC-72F8-4839-889D-7A4BC30E8EE1}" dt="2026-07-28T05:13:45.487" v="1630" actId="26606"/>
          <ac:spMkLst>
            <pc:docMk/>
            <pc:sldMk cId="2220745197" sldId="270"/>
            <ac:spMk id="35" creationId="{E18403B7-F2C7-4C07-8522-21C31910902C}"/>
          </ac:spMkLst>
        </pc:spChg>
        <pc:grpChg chg="add">
          <ac:chgData name="Baden Small" userId="c8cd6bb4-34f5-4e6d-8c32-8d86b3b84b73" providerId="ADAL" clId="{ED8E27AC-72F8-4839-889D-7A4BC30E8EE1}" dt="2026-07-28T05:13:45.487" v="1630" actId="26606"/>
          <ac:grpSpMkLst>
            <pc:docMk/>
            <pc:sldMk cId="2220745197" sldId="270"/>
            <ac:grpSpMk id="13" creationId="{A745280D-ED36-41FE-8EB1-CE597C99CFE8}"/>
          </ac:grpSpMkLst>
        </pc:grpChg>
        <pc:grpChg chg="add">
          <ac:chgData name="Baden Small" userId="c8cd6bb4-34f5-4e6d-8c32-8d86b3b84b73" providerId="ADAL" clId="{ED8E27AC-72F8-4839-889D-7A4BC30E8EE1}" dt="2026-07-28T05:13:45.487" v="1630" actId="26606"/>
          <ac:grpSpMkLst>
            <pc:docMk/>
            <pc:sldMk cId="2220745197" sldId="270"/>
            <ac:grpSpMk id="19" creationId="{80E95A5C-1E97-41C3-9DEC-245FF6DEBF1F}"/>
          </ac:grpSpMkLst>
        </pc:grpChg>
        <pc:grpChg chg="add">
          <ac:chgData name="Baden Small" userId="c8cd6bb4-34f5-4e6d-8c32-8d86b3b84b73" providerId="ADAL" clId="{ED8E27AC-72F8-4839-889D-7A4BC30E8EE1}" dt="2026-07-28T05:13:45.487" v="1630" actId="26606"/>
          <ac:grpSpMkLst>
            <pc:docMk/>
            <pc:sldMk cId="2220745197" sldId="270"/>
            <ac:grpSpMk id="37" creationId="{23B58CC6-A99E-43AF-A467-256F19287FB8}"/>
          </ac:grpSpMkLst>
        </pc:grpChg>
        <pc:graphicFrameChg chg="add">
          <ac:chgData name="Baden Small" userId="c8cd6bb4-34f5-4e6d-8c32-8d86b3b84b73" providerId="ADAL" clId="{ED8E27AC-72F8-4839-889D-7A4BC30E8EE1}" dt="2026-07-28T05:13:45.487" v="1630" actId="26606"/>
          <ac:graphicFrameMkLst>
            <pc:docMk/>
            <pc:sldMk cId="2220745197" sldId="270"/>
            <ac:graphicFrameMk id="5" creationId="{800EDBF6-679C-5A44-B121-163775A4E6EE}"/>
          </ac:graphicFrameMkLst>
        </pc:graphicFrameChg>
      </pc:sldChg>
      <pc:sldChg chg="addSp modSp new mod setBg">
        <pc:chgData name="Baden Small" userId="c8cd6bb4-34f5-4e6d-8c32-8d86b3b84b73" providerId="ADAL" clId="{ED8E27AC-72F8-4839-889D-7A4BC30E8EE1}" dt="2026-07-28T05:13:56.801" v="1631" actId="26606"/>
        <pc:sldMkLst>
          <pc:docMk/>
          <pc:sldMk cId="453877117" sldId="271"/>
        </pc:sldMkLst>
        <pc:spChg chg="mod">
          <ac:chgData name="Baden Small" userId="c8cd6bb4-34f5-4e6d-8c32-8d86b3b84b73" providerId="ADAL" clId="{ED8E27AC-72F8-4839-889D-7A4BC30E8EE1}" dt="2026-07-28T05:13:56.801" v="1631" actId="26606"/>
          <ac:spMkLst>
            <pc:docMk/>
            <pc:sldMk cId="453877117" sldId="271"/>
            <ac:spMk id="2" creationId="{A3302956-5702-9664-6A4F-C78B03018F33}"/>
          </ac:spMkLst>
        </pc:spChg>
        <pc:spChg chg="mod">
          <ac:chgData name="Baden Small" userId="c8cd6bb4-34f5-4e6d-8c32-8d86b3b84b73" providerId="ADAL" clId="{ED8E27AC-72F8-4839-889D-7A4BC30E8EE1}" dt="2026-07-28T05:13:56.801" v="1631" actId="26606"/>
          <ac:spMkLst>
            <pc:docMk/>
            <pc:sldMk cId="453877117" sldId="271"/>
            <ac:spMk id="3" creationId="{E857E5E9-D79C-1D2F-A96C-312EA60682FA}"/>
          </ac:spMkLst>
        </pc:spChg>
        <pc:spChg chg="add">
          <ac:chgData name="Baden Small" userId="c8cd6bb4-34f5-4e6d-8c32-8d86b3b84b73" providerId="ADAL" clId="{ED8E27AC-72F8-4839-889D-7A4BC30E8EE1}" dt="2026-07-28T05:13:56.801" v="1631" actId="26606"/>
          <ac:spMkLst>
            <pc:docMk/>
            <pc:sldMk cId="453877117" sldId="271"/>
            <ac:spMk id="8" creationId="{815925C2-A704-4D47-B1C1-3FCA52512EC1}"/>
          </ac:spMkLst>
        </pc:spChg>
        <pc:spChg chg="add">
          <ac:chgData name="Baden Small" userId="c8cd6bb4-34f5-4e6d-8c32-8d86b3b84b73" providerId="ADAL" clId="{ED8E27AC-72F8-4839-889D-7A4BC30E8EE1}" dt="2026-07-28T05:13:56.801" v="1631" actId="26606"/>
          <ac:spMkLst>
            <pc:docMk/>
            <pc:sldMk cId="453877117" sldId="271"/>
            <ac:spMk id="10" creationId="{01D4315C-C23C-4FD3-98DF-08C29E2292A8}"/>
          </ac:spMkLst>
        </pc:spChg>
        <pc:grpChg chg="add">
          <ac:chgData name="Baden Small" userId="c8cd6bb4-34f5-4e6d-8c32-8d86b3b84b73" providerId="ADAL" clId="{ED8E27AC-72F8-4839-889D-7A4BC30E8EE1}" dt="2026-07-28T05:13:56.801" v="1631" actId="26606"/>
          <ac:grpSpMkLst>
            <pc:docMk/>
            <pc:sldMk cId="453877117" sldId="271"/>
            <ac:grpSpMk id="12" creationId="{5E6B47BC-43FD-4C91-8BFF-B41B99A8A39E}"/>
          </ac:grpSpMkLst>
        </pc:grpChg>
        <pc:grpChg chg="add">
          <ac:chgData name="Baden Small" userId="c8cd6bb4-34f5-4e6d-8c32-8d86b3b84b73" providerId="ADAL" clId="{ED8E27AC-72F8-4839-889D-7A4BC30E8EE1}" dt="2026-07-28T05:13:56.801" v="1631" actId="26606"/>
          <ac:grpSpMkLst>
            <pc:docMk/>
            <pc:sldMk cId="453877117" sldId="271"/>
            <ac:grpSpMk id="16" creationId="{43F5E015-E085-4624-B431-B42414448684}"/>
          </ac:grpSpMkLst>
        </pc:grpChg>
      </pc:sldChg>
      <pc:sldChg chg="addSp delSp modSp new mod setBg">
        <pc:chgData name="Baden Small" userId="c8cd6bb4-34f5-4e6d-8c32-8d86b3b84b73" providerId="ADAL" clId="{ED8E27AC-72F8-4839-889D-7A4BC30E8EE1}" dt="2026-07-28T05:14:03.620" v="1634" actId="26606"/>
        <pc:sldMkLst>
          <pc:docMk/>
          <pc:sldMk cId="794037818" sldId="272"/>
        </pc:sldMkLst>
        <pc:spChg chg="mod">
          <ac:chgData name="Baden Small" userId="c8cd6bb4-34f5-4e6d-8c32-8d86b3b84b73" providerId="ADAL" clId="{ED8E27AC-72F8-4839-889D-7A4BC30E8EE1}" dt="2026-07-28T05:14:03.620" v="1634" actId="26606"/>
          <ac:spMkLst>
            <pc:docMk/>
            <pc:sldMk cId="794037818" sldId="272"/>
            <ac:spMk id="2" creationId="{4A1AB7F9-CB9C-8780-90DC-C2B3904146C5}"/>
          </ac:spMkLst>
        </pc:spChg>
        <pc:spChg chg="mod">
          <ac:chgData name="Baden Small" userId="c8cd6bb4-34f5-4e6d-8c32-8d86b3b84b73" providerId="ADAL" clId="{ED8E27AC-72F8-4839-889D-7A4BC30E8EE1}" dt="2026-07-28T05:14:03.620" v="1634" actId="26606"/>
          <ac:spMkLst>
            <pc:docMk/>
            <pc:sldMk cId="794037818" sldId="272"/>
            <ac:spMk id="3" creationId="{662FD37E-D031-741E-3015-8AA3546489A2}"/>
          </ac:spMkLst>
        </pc:spChg>
        <pc:spChg chg="add del">
          <ac:chgData name="Baden Small" userId="c8cd6bb4-34f5-4e6d-8c32-8d86b3b84b73" providerId="ADAL" clId="{ED8E27AC-72F8-4839-889D-7A4BC30E8EE1}" dt="2026-07-28T05:14:03.614" v="1633" actId="26606"/>
          <ac:spMkLst>
            <pc:docMk/>
            <pc:sldMk cId="794037818" sldId="272"/>
            <ac:spMk id="8" creationId="{815925C2-A704-4D47-B1C1-3FCA52512EC1}"/>
          </ac:spMkLst>
        </pc:spChg>
        <pc:spChg chg="add">
          <ac:chgData name="Baden Small" userId="c8cd6bb4-34f5-4e6d-8c32-8d86b3b84b73" providerId="ADAL" clId="{ED8E27AC-72F8-4839-889D-7A4BC30E8EE1}" dt="2026-07-28T05:14:03.620" v="1634" actId="26606"/>
          <ac:spMkLst>
            <pc:docMk/>
            <pc:sldMk cId="794037818" sldId="272"/>
            <ac:spMk id="9" creationId="{9F7D5CDA-D291-4307-BF55-1381FED29634}"/>
          </ac:spMkLst>
        </pc:spChg>
        <pc:spChg chg="add del">
          <ac:chgData name="Baden Small" userId="c8cd6bb4-34f5-4e6d-8c32-8d86b3b84b73" providerId="ADAL" clId="{ED8E27AC-72F8-4839-889D-7A4BC30E8EE1}" dt="2026-07-28T05:14:03.614" v="1633" actId="26606"/>
          <ac:spMkLst>
            <pc:docMk/>
            <pc:sldMk cId="794037818" sldId="272"/>
            <ac:spMk id="10" creationId="{01D4315C-C23C-4FD3-98DF-08C29E2292A8}"/>
          </ac:spMkLst>
        </pc:spChg>
        <pc:grpChg chg="add del">
          <ac:chgData name="Baden Small" userId="c8cd6bb4-34f5-4e6d-8c32-8d86b3b84b73" providerId="ADAL" clId="{ED8E27AC-72F8-4839-889D-7A4BC30E8EE1}" dt="2026-07-28T05:14:03.614" v="1633" actId="26606"/>
          <ac:grpSpMkLst>
            <pc:docMk/>
            <pc:sldMk cId="794037818" sldId="272"/>
            <ac:grpSpMk id="12" creationId="{5E6B47BC-43FD-4C91-8BFF-B41B99A8A39E}"/>
          </ac:grpSpMkLst>
        </pc:grpChg>
        <pc:grpChg chg="add del">
          <ac:chgData name="Baden Small" userId="c8cd6bb4-34f5-4e6d-8c32-8d86b3b84b73" providerId="ADAL" clId="{ED8E27AC-72F8-4839-889D-7A4BC30E8EE1}" dt="2026-07-28T05:14:03.614" v="1633" actId="26606"/>
          <ac:grpSpMkLst>
            <pc:docMk/>
            <pc:sldMk cId="794037818" sldId="272"/>
            <ac:grpSpMk id="16" creationId="{43F5E015-E085-4624-B431-B42414448684}"/>
          </ac:grpSpMkLst>
        </pc:grpChg>
        <pc:picChg chg="add">
          <ac:chgData name="Baden Small" userId="c8cd6bb4-34f5-4e6d-8c32-8d86b3b84b73" providerId="ADAL" clId="{ED8E27AC-72F8-4839-889D-7A4BC30E8EE1}" dt="2026-07-28T05:14:03.620" v="1634" actId="26606"/>
          <ac:picMkLst>
            <pc:docMk/>
            <pc:sldMk cId="794037818" sldId="272"/>
            <ac:picMk id="5" creationId="{ECFEEED9-AAC6-1525-73F9-5BED1BAFB9E7}"/>
          </ac:picMkLst>
        </pc:picChg>
      </pc:sldChg>
      <pc:sldChg chg="addSp delSp modSp new mod setBg">
        <pc:chgData name="Baden Small" userId="c8cd6bb4-34f5-4e6d-8c32-8d86b3b84b73" providerId="ADAL" clId="{ED8E27AC-72F8-4839-889D-7A4BC30E8EE1}" dt="2026-07-28T05:14:12.615" v="1635" actId="26606"/>
        <pc:sldMkLst>
          <pc:docMk/>
          <pc:sldMk cId="828903812" sldId="273"/>
        </pc:sldMkLst>
        <pc:spChg chg="mod">
          <ac:chgData name="Baden Small" userId="c8cd6bb4-34f5-4e6d-8c32-8d86b3b84b73" providerId="ADAL" clId="{ED8E27AC-72F8-4839-889D-7A4BC30E8EE1}" dt="2026-07-28T05:14:12.615" v="1635" actId="26606"/>
          <ac:spMkLst>
            <pc:docMk/>
            <pc:sldMk cId="828903812" sldId="273"/>
            <ac:spMk id="2" creationId="{3C27395C-0E64-17AC-423F-A0E68189D60D}"/>
          </ac:spMkLst>
        </pc:spChg>
        <pc:spChg chg="del">
          <ac:chgData name="Baden Small" userId="c8cd6bb4-34f5-4e6d-8c32-8d86b3b84b73" providerId="ADAL" clId="{ED8E27AC-72F8-4839-889D-7A4BC30E8EE1}" dt="2026-07-28T05:12:15.558" v="1619" actId="22"/>
          <ac:spMkLst>
            <pc:docMk/>
            <pc:sldMk cId="828903812" sldId="273"/>
            <ac:spMk id="3" creationId="{33D624D3-063C-4D56-BAE5-036604A5010F}"/>
          </ac:spMkLst>
        </pc:spChg>
        <pc:spChg chg="add">
          <ac:chgData name="Baden Small" userId="c8cd6bb4-34f5-4e6d-8c32-8d86b3b84b73" providerId="ADAL" clId="{ED8E27AC-72F8-4839-889D-7A4BC30E8EE1}" dt="2026-07-28T05:14:12.615" v="1635" actId="26606"/>
          <ac:spMkLst>
            <pc:docMk/>
            <pc:sldMk cId="828903812" sldId="273"/>
            <ac:spMk id="10" creationId="{D4771268-CB57-404A-9271-370EB28F6090}"/>
          </ac:spMkLst>
        </pc:spChg>
        <pc:picChg chg="add mod ord">
          <ac:chgData name="Baden Small" userId="c8cd6bb4-34f5-4e6d-8c32-8d86b3b84b73" providerId="ADAL" clId="{ED8E27AC-72F8-4839-889D-7A4BC30E8EE1}" dt="2026-07-28T05:14:12.615" v="1635" actId="26606"/>
          <ac:picMkLst>
            <pc:docMk/>
            <pc:sldMk cId="828903812" sldId="273"/>
            <ac:picMk id="5" creationId="{8A0F5D60-E1E4-2F9F-BBCA-ABC534F56D15}"/>
          </ac:picMkLst>
        </pc:picChg>
      </pc:sldChg>
    </pc:docChg>
  </pc:docChgLst>
</pc:chgInfo>
</file>

<file path=ppt/diagrams/_rels/data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FEAB8C-6E68-47BC-A3F7-9DA97DF3ADF4}"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ADC9F11D-6C5F-4110-B46D-709F22927117}">
      <dgm:prSet/>
      <dgm:spPr/>
      <dgm:t>
        <a:bodyPr/>
        <a:lstStyle/>
        <a:p>
          <a:r>
            <a:rPr lang="en-AU"/>
            <a:t>How to know your environment</a:t>
          </a:r>
          <a:endParaRPr lang="en-US"/>
        </a:p>
      </dgm:t>
    </dgm:pt>
    <dgm:pt modelId="{BB4B07DF-CAB4-459B-B909-C337B13C8081}" type="parTrans" cxnId="{0C42B608-D290-4CAC-A8C6-18C9503F4D3C}">
      <dgm:prSet/>
      <dgm:spPr/>
      <dgm:t>
        <a:bodyPr/>
        <a:lstStyle/>
        <a:p>
          <a:endParaRPr lang="en-US"/>
        </a:p>
      </dgm:t>
    </dgm:pt>
    <dgm:pt modelId="{77302FC1-7DD5-4D05-8B79-0E4AA85668E0}" type="sibTrans" cxnId="{0C42B608-D290-4CAC-A8C6-18C9503F4D3C}">
      <dgm:prSet/>
      <dgm:spPr/>
      <dgm:t>
        <a:bodyPr/>
        <a:lstStyle/>
        <a:p>
          <a:endParaRPr lang="en-US"/>
        </a:p>
      </dgm:t>
    </dgm:pt>
    <dgm:pt modelId="{FD3C03EF-E3D5-4D09-9415-6A8B709235D1}">
      <dgm:prSet/>
      <dgm:spPr/>
      <dgm:t>
        <a:bodyPr/>
        <a:lstStyle/>
        <a:p>
          <a:r>
            <a:rPr lang="en-AU"/>
            <a:t>Environmental and natural history</a:t>
          </a:r>
          <a:endParaRPr lang="en-US"/>
        </a:p>
      </dgm:t>
    </dgm:pt>
    <dgm:pt modelId="{A70B6D8D-1DF1-4D4B-94C1-2E45ED2FDD6F}" type="parTrans" cxnId="{D6460474-C494-45B9-AB9A-450F14B1C9A2}">
      <dgm:prSet/>
      <dgm:spPr/>
      <dgm:t>
        <a:bodyPr/>
        <a:lstStyle/>
        <a:p>
          <a:endParaRPr lang="en-US"/>
        </a:p>
      </dgm:t>
    </dgm:pt>
    <dgm:pt modelId="{80DB53FA-01DF-4434-8EAE-8D5F488098F5}" type="sibTrans" cxnId="{D6460474-C494-45B9-AB9A-450F14B1C9A2}">
      <dgm:prSet/>
      <dgm:spPr/>
      <dgm:t>
        <a:bodyPr/>
        <a:lstStyle/>
        <a:p>
          <a:endParaRPr lang="en-US"/>
        </a:p>
      </dgm:t>
    </dgm:pt>
    <dgm:pt modelId="{5BCC2CEC-5D5B-47CA-8CC0-5BD025CE21E8}">
      <dgm:prSet/>
      <dgm:spPr/>
      <dgm:t>
        <a:bodyPr/>
        <a:lstStyle/>
        <a:p>
          <a:r>
            <a:rPr lang="en-AU"/>
            <a:t>Ecological, social and economic perspectives</a:t>
          </a:r>
          <a:endParaRPr lang="en-US"/>
        </a:p>
      </dgm:t>
    </dgm:pt>
    <dgm:pt modelId="{4552FE6D-3D6D-4DAD-9BEB-A080F17A002F}" type="parTrans" cxnId="{BE51A47C-F1FC-4950-91F4-CED7D07970FB}">
      <dgm:prSet/>
      <dgm:spPr/>
      <dgm:t>
        <a:bodyPr/>
        <a:lstStyle/>
        <a:p>
          <a:endParaRPr lang="en-US"/>
        </a:p>
      </dgm:t>
    </dgm:pt>
    <dgm:pt modelId="{C9577891-B5A0-4270-A6B5-DF6FDB47063B}" type="sibTrans" cxnId="{BE51A47C-F1FC-4950-91F4-CED7D07970FB}">
      <dgm:prSet/>
      <dgm:spPr/>
      <dgm:t>
        <a:bodyPr/>
        <a:lstStyle/>
        <a:p>
          <a:endParaRPr lang="en-US"/>
        </a:p>
      </dgm:t>
    </dgm:pt>
    <dgm:pt modelId="{69CF8D9B-FFC0-48F4-BF00-FB30A80462EB}">
      <dgm:prSet/>
      <dgm:spPr/>
      <dgm:t>
        <a:bodyPr/>
        <a:lstStyle/>
        <a:p>
          <a:r>
            <a:rPr lang="en-AU"/>
            <a:t>Features of Biomes</a:t>
          </a:r>
          <a:endParaRPr lang="en-US"/>
        </a:p>
      </dgm:t>
    </dgm:pt>
    <dgm:pt modelId="{8BF40A0E-630B-4573-A9FE-94321C858036}" type="parTrans" cxnId="{9F0DD803-CA92-419C-A5F3-5BF5B8D08E1B}">
      <dgm:prSet/>
      <dgm:spPr/>
      <dgm:t>
        <a:bodyPr/>
        <a:lstStyle/>
        <a:p>
          <a:endParaRPr lang="en-US"/>
        </a:p>
      </dgm:t>
    </dgm:pt>
    <dgm:pt modelId="{12000A56-120B-46BC-96CA-5CB8B8260A77}" type="sibTrans" cxnId="{9F0DD803-CA92-419C-A5F3-5BF5B8D08E1B}">
      <dgm:prSet/>
      <dgm:spPr/>
      <dgm:t>
        <a:bodyPr/>
        <a:lstStyle/>
        <a:p>
          <a:endParaRPr lang="en-US"/>
        </a:p>
      </dgm:t>
    </dgm:pt>
    <dgm:pt modelId="{E482B63D-34A3-4772-8BBD-6CAF4F3D5863}">
      <dgm:prSet/>
      <dgm:spPr/>
      <dgm:t>
        <a:bodyPr/>
        <a:lstStyle/>
        <a:p>
          <a:r>
            <a:rPr lang="en-AU"/>
            <a:t>Factors affecting biomes</a:t>
          </a:r>
          <a:endParaRPr lang="en-US"/>
        </a:p>
      </dgm:t>
    </dgm:pt>
    <dgm:pt modelId="{87BFD49B-130F-4D53-A4A2-37AD245FF0D2}" type="parTrans" cxnId="{017FBD6A-07CE-4CB5-B0FB-C11DCB37B765}">
      <dgm:prSet/>
      <dgm:spPr/>
      <dgm:t>
        <a:bodyPr/>
        <a:lstStyle/>
        <a:p>
          <a:endParaRPr lang="en-US"/>
        </a:p>
      </dgm:t>
    </dgm:pt>
    <dgm:pt modelId="{BC5EAC74-D6CF-48B5-AA73-484291A76A80}" type="sibTrans" cxnId="{017FBD6A-07CE-4CB5-B0FB-C11DCB37B765}">
      <dgm:prSet/>
      <dgm:spPr/>
      <dgm:t>
        <a:bodyPr/>
        <a:lstStyle/>
        <a:p>
          <a:endParaRPr lang="en-US"/>
        </a:p>
      </dgm:t>
    </dgm:pt>
    <dgm:pt modelId="{2B1BAA60-3A64-4088-9AC3-348C8B3D32C0}">
      <dgm:prSet/>
      <dgm:spPr/>
      <dgm:t>
        <a:bodyPr/>
        <a:lstStyle/>
        <a:p>
          <a:r>
            <a:rPr lang="en-AU"/>
            <a:t>Types of biomes in Australia and around the world</a:t>
          </a:r>
          <a:endParaRPr lang="en-US"/>
        </a:p>
      </dgm:t>
    </dgm:pt>
    <dgm:pt modelId="{BC0AAC99-A7CB-40E7-A0BB-69A0BCCA412F}" type="parTrans" cxnId="{17A2FD38-AF2B-450B-ACDF-17191290720E}">
      <dgm:prSet/>
      <dgm:spPr/>
      <dgm:t>
        <a:bodyPr/>
        <a:lstStyle/>
        <a:p>
          <a:endParaRPr lang="en-US"/>
        </a:p>
      </dgm:t>
    </dgm:pt>
    <dgm:pt modelId="{08215451-4247-4620-AB49-5107073F74CD}" type="sibTrans" cxnId="{17A2FD38-AF2B-450B-ACDF-17191290720E}">
      <dgm:prSet/>
      <dgm:spPr/>
      <dgm:t>
        <a:bodyPr/>
        <a:lstStyle/>
        <a:p>
          <a:endParaRPr lang="en-US"/>
        </a:p>
      </dgm:t>
    </dgm:pt>
    <dgm:pt modelId="{8BF04EC3-2ADC-4403-87FA-A5F369493497}">
      <dgm:prSet/>
      <dgm:spPr/>
      <dgm:t>
        <a:bodyPr/>
        <a:lstStyle/>
        <a:p>
          <a:r>
            <a:rPr lang="en-AU"/>
            <a:t>Motivations/Experience/Responses to the outdoors</a:t>
          </a:r>
          <a:endParaRPr lang="en-US"/>
        </a:p>
      </dgm:t>
    </dgm:pt>
    <dgm:pt modelId="{056431BB-B376-4F3B-A1FE-EE3CFE98243F}" type="parTrans" cxnId="{67C5039A-9A62-4A32-9DEF-A59F156B7994}">
      <dgm:prSet/>
      <dgm:spPr/>
      <dgm:t>
        <a:bodyPr/>
        <a:lstStyle/>
        <a:p>
          <a:endParaRPr lang="en-US"/>
        </a:p>
      </dgm:t>
    </dgm:pt>
    <dgm:pt modelId="{C951F414-077C-4C77-8797-0D39DD1DC8FC}" type="sibTrans" cxnId="{67C5039A-9A62-4A32-9DEF-A59F156B7994}">
      <dgm:prSet/>
      <dgm:spPr/>
      <dgm:t>
        <a:bodyPr/>
        <a:lstStyle/>
        <a:p>
          <a:endParaRPr lang="en-US"/>
        </a:p>
      </dgm:t>
    </dgm:pt>
    <dgm:pt modelId="{45FD9D13-D9F7-4CF3-BFC2-D04C76BB93B2}">
      <dgm:prSet/>
      <dgm:spPr/>
      <dgm:t>
        <a:bodyPr/>
        <a:lstStyle/>
        <a:p>
          <a:r>
            <a:rPr lang="en-AU"/>
            <a:t>Recreation </a:t>
          </a:r>
          <a:endParaRPr lang="en-US"/>
        </a:p>
      </dgm:t>
    </dgm:pt>
    <dgm:pt modelId="{66D40EE3-ED5C-4EF1-B9C8-06A8F5B86AB7}" type="parTrans" cxnId="{756CE282-1DFD-4458-BB09-026D5EB483E8}">
      <dgm:prSet/>
      <dgm:spPr/>
      <dgm:t>
        <a:bodyPr/>
        <a:lstStyle/>
        <a:p>
          <a:endParaRPr lang="en-US"/>
        </a:p>
      </dgm:t>
    </dgm:pt>
    <dgm:pt modelId="{C90764D3-D62C-4AB1-AC63-47704BDEB7FD}" type="sibTrans" cxnId="{756CE282-1DFD-4458-BB09-026D5EB483E8}">
      <dgm:prSet/>
      <dgm:spPr/>
      <dgm:t>
        <a:bodyPr/>
        <a:lstStyle/>
        <a:p>
          <a:endParaRPr lang="en-US"/>
        </a:p>
      </dgm:t>
    </dgm:pt>
    <dgm:pt modelId="{9562677E-3A49-40B4-A8FB-8CE3AAEEC6B7}">
      <dgm:prSet/>
      <dgm:spPr/>
      <dgm:t>
        <a:bodyPr/>
        <a:lstStyle/>
        <a:p>
          <a:r>
            <a:rPr lang="en-AU"/>
            <a:t>Connections</a:t>
          </a:r>
          <a:endParaRPr lang="en-US"/>
        </a:p>
      </dgm:t>
    </dgm:pt>
    <dgm:pt modelId="{48006009-667A-4C6F-A74B-0E848D1C8ED2}" type="parTrans" cxnId="{88A37D8E-ACFC-4CEB-94DC-AB39C121AF59}">
      <dgm:prSet/>
      <dgm:spPr/>
      <dgm:t>
        <a:bodyPr/>
        <a:lstStyle/>
        <a:p>
          <a:endParaRPr lang="en-US"/>
        </a:p>
      </dgm:t>
    </dgm:pt>
    <dgm:pt modelId="{4CF75D9B-C64A-418B-ABA5-ADAED2A9099B}" type="sibTrans" cxnId="{88A37D8E-ACFC-4CEB-94DC-AB39C121AF59}">
      <dgm:prSet/>
      <dgm:spPr/>
      <dgm:t>
        <a:bodyPr/>
        <a:lstStyle/>
        <a:p>
          <a:endParaRPr lang="en-US"/>
        </a:p>
      </dgm:t>
    </dgm:pt>
    <dgm:pt modelId="{4C411E8B-EE02-4742-9FFF-B9FDC2E56C92}">
      <dgm:prSet/>
      <dgm:spPr/>
      <dgm:t>
        <a:bodyPr/>
        <a:lstStyle/>
        <a:p>
          <a:r>
            <a:rPr lang="en-AU"/>
            <a:t>Exploration of the outdoors</a:t>
          </a:r>
          <a:endParaRPr lang="en-US"/>
        </a:p>
      </dgm:t>
    </dgm:pt>
    <dgm:pt modelId="{D2E36D02-572D-4FEF-BB61-581C5E701020}" type="parTrans" cxnId="{39DD9E68-5B52-4BE7-9586-8818723A3306}">
      <dgm:prSet/>
      <dgm:spPr/>
      <dgm:t>
        <a:bodyPr/>
        <a:lstStyle/>
        <a:p>
          <a:endParaRPr lang="en-US"/>
        </a:p>
      </dgm:t>
    </dgm:pt>
    <dgm:pt modelId="{A958304B-EC2A-4E0B-8428-02D910CF8C2D}" type="sibTrans" cxnId="{39DD9E68-5B52-4BE7-9586-8818723A3306}">
      <dgm:prSet/>
      <dgm:spPr/>
      <dgm:t>
        <a:bodyPr/>
        <a:lstStyle/>
        <a:p>
          <a:endParaRPr lang="en-US"/>
        </a:p>
      </dgm:t>
    </dgm:pt>
    <dgm:pt modelId="{1B48E736-D33E-42DA-A7BA-4C012F8253B4}">
      <dgm:prSet/>
      <dgm:spPr/>
      <dgm:t>
        <a:bodyPr/>
        <a:lstStyle/>
        <a:p>
          <a:r>
            <a:rPr lang="en-AU"/>
            <a:t>Influence of depictions of experiencing the outdoors</a:t>
          </a:r>
          <a:endParaRPr lang="en-US"/>
        </a:p>
      </dgm:t>
    </dgm:pt>
    <dgm:pt modelId="{0063CDEC-FA31-4CD1-8324-360694BB7793}" type="parTrans" cxnId="{DF35CAF3-3FFA-4DB7-8B75-4ECC3FBC45D4}">
      <dgm:prSet/>
      <dgm:spPr/>
      <dgm:t>
        <a:bodyPr/>
        <a:lstStyle/>
        <a:p>
          <a:endParaRPr lang="en-US"/>
        </a:p>
      </dgm:t>
    </dgm:pt>
    <dgm:pt modelId="{78CFDFE6-824E-405A-9B76-6002DB06B25B}" type="sibTrans" cxnId="{DF35CAF3-3FFA-4DB7-8B75-4ECC3FBC45D4}">
      <dgm:prSet/>
      <dgm:spPr/>
      <dgm:t>
        <a:bodyPr/>
        <a:lstStyle/>
        <a:p>
          <a:endParaRPr lang="en-US"/>
        </a:p>
      </dgm:t>
    </dgm:pt>
    <dgm:pt modelId="{15CECCEF-ED12-4B43-A5B7-072079DEC122}">
      <dgm:prSet/>
      <dgm:spPr/>
      <dgm:t>
        <a:bodyPr/>
        <a:lstStyle/>
        <a:p>
          <a:r>
            <a:rPr lang="en-AU"/>
            <a:t>Access to the outdoors</a:t>
          </a:r>
          <a:endParaRPr lang="en-US"/>
        </a:p>
      </dgm:t>
    </dgm:pt>
    <dgm:pt modelId="{65E04A9B-C79E-427B-BEB8-46BB40907790}" type="parTrans" cxnId="{3FEB9B6A-6B4E-48D3-9CA1-B7E8E61FF5DA}">
      <dgm:prSet/>
      <dgm:spPr/>
      <dgm:t>
        <a:bodyPr/>
        <a:lstStyle/>
        <a:p>
          <a:endParaRPr lang="en-US"/>
        </a:p>
      </dgm:t>
    </dgm:pt>
    <dgm:pt modelId="{CFF0EB1A-D7AA-476A-9B28-E20E889E6376}" type="sibTrans" cxnId="{3FEB9B6A-6B4E-48D3-9CA1-B7E8E61FF5DA}">
      <dgm:prSet/>
      <dgm:spPr/>
      <dgm:t>
        <a:bodyPr/>
        <a:lstStyle/>
        <a:p>
          <a:endParaRPr lang="en-US"/>
        </a:p>
      </dgm:t>
    </dgm:pt>
    <dgm:pt modelId="{4B3B0EA6-3135-4168-B100-22069A8C3DBB}">
      <dgm:prSet/>
      <dgm:spPr/>
      <dgm:t>
        <a:bodyPr/>
        <a:lstStyle/>
        <a:p>
          <a:r>
            <a:rPr lang="en-AU"/>
            <a:t>Technologies and their influences to participation in the outdoors</a:t>
          </a:r>
          <a:endParaRPr lang="en-US"/>
        </a:p>
      </dgm:t>
    </dgm:pt>
    <dgm:pt modelId="{4D1BA205-1720-4CA6-8B22-0363029C864B}" type="parTrans" cxnId="{03FFC050-F3BD-423C-88D0-5DD05FA9E122}">
      <dgm:prSet/>
      <dgm:spPr/>
      <dgm:t>
        <a:bodyPr/>
        <a:lstStyle/>
        <a:p>
          <a:endParaRPr lang="en-US"/>
        </a:p>
      </dgm:t>
    </dgm:pt>
    <dgm:pt modelId="{ADC5E401-8E07-4D3D-990E-EFCF679AD7EF}" type="sibTrans" cxnId="{03FFC050-F3BD-423C-88D0-5DD05FA9E122}">
      <dgm:prSet/>
      <dgm:spPr/>
      <dgm:t>
        <a:bodyPr/>
        <a:lstStyle/>
        <a:p>
          <a:endParaRPr lang="en-US"/>
        </a:p>
      </dgm:t>
    </dgm:pt>
    <dgm:pt modelId="{D00948B8-D2F3-4DF4-9984-B440356FD2DB}">
      <dgm:prSet/>
      <dgm:spPr/>
      <dgm:t>
        <a:bodyPr/>
        <a:lstStyle/>
        <a:p>
          <a:r>
            <a:rPr lang="en-AU"/>
            <a:t>Risk vs reward</a:t>
          </a:r>
          <a:endParaRPr lang="en-US"/>
        </a:p>
      </dgm:t>
    </dgm:pt>
    <dgm:pt modelId="{81195656-06F4-47AA-9DC4-7CF56EBCF1D2}" type="parTrans" cxnId="{4DABE42A-88F1-4A51-9BBA-E14E30B07878}">
      <dgm:prSet/>
      <dgm:spPr/>
      <dgm:t>
        <a:bodyPr/>
        <a:lstStyle/>
        <a:p>
          <a:endParaRPr lang="en-US"/>
        </a:p>
      </dgm:t>
    </dgm:pt>
    <dgm:pt modelId="{094A9106-B3CF-405C-889F-9429B3CAD939}" type="sibTrans" cxnId="{4DABE42A-88F1-4A51-9BBA-E14E30B07878}">
      <dgm:prSet/>
      <dgm:spPr/>
      <dgm:t>
        <a:bodyPr/>
        <a:lstStyle/>
        <a:p>
          <a:endParaRPr lang="en-US"/>
        </a:p>
      </dgm:t>
    </dgm:pt>
    <dgm:pt modelId="{AB2C84AC-EC37-4A16-AF22-077D81518DF4}">
      <dgm:prSet/>
      <dgm:spPr/>
      <dgm:t>
        <a:bodyPr/>
        <a:lstStyle/>
        <a:p>
          <a:r>
            <a:rPr lang="en-AU"/>
            <a:t>Safe and sustainable participation in the outdoors</a:t>
          </a:r>
          <a:endParaRPr lang="en-US"/>
        </a:p>
      </dgm:t>
    </dgm:pt>
    <dgm:pt modelId="{ECB5462E-2B8C-447F-A306-BD24FA1B7EEC}" type="parTrans" cxnId="{40AA341E-92A7-4D79-919A-E82534382910}">
      <dgm:prSet/>
      <dgm:spPr/>
      <dgm:t>
        <a:bodyPr/>
        <a:lstStyle/>
        <a:p>
          <a:endParaRPr lang="en-US"/>
        </a:p>
      </dgm:t>
    </dgm:pt>
    <dgm:pt modelId="{3C553121-A2BE-4BB0-992D-7E3700834CB1}" type="sibTrans" cxnId="{40AA341E-92A7-4D79-919A-E82534382910}">
      <dgm:prSet/>
      <dgm:spPr/>
      <dgm:t>
        <a:bodyPr/>
        <a:lstStyle/>
        <a:p>
          <a:endParaRPr lang="en-US"/>
        </a:p>
      </dgm:t>
    </dgm:pt>
    <dgm:pt modelId="{B8D52B81-EAFF-4417-BF6E-BA08CBF8819F}">
      <dgm:prSet/>
      <dgm:spPr/>
      <dgm:t>
        <a:bodyPr/>
        <a:lstStyle/>
        <a:p>
          <a:r>
            <a:rPr lang="en-AU"/>
            <a:t>Risk management</a:t>
          </a:r>
          <a:endParaRPr lang="en-US"/>
        </a:p>
      </dgm:t>
    </dgm:pt>
    <dgm:pt modelId="{7B2552A5-6838-4EFF-B9D0-C46DD85E3C66}" type="parTrans" cxnId="{84AEA053-E560-459B-B6FC-51B7CD1BD6C0}">
      <dgm:prSet/>
      <dgm:spPr/>
      <dgm:t>
        <a:bodyPr/>
        <a:lstStyle/>
        <a:p>
          <a:endParaRPr lang="en-US"/>
        </a:p>
      </dgm:t>
    </dgm:pt>
    <dgm:pt modelId="{18CC62D7-D6BC-4FA3-BBC6-A139D5C77385}" type="sibTrans" cxnId="{84AEA053-E560-459B-B6FC-51B7CD1BD6C0}">
      <dgm:prSet/>
      <dgm:spPr/>
      <dgm:t>
        <a:bodyPr/>
        <a:lstStyle/>
        <a:p>
          <a:endParaRPr lang="en-US"/>
        </a:p>
      </dgm:t>
    </dgm:pt>
    <dgm:pt modelId="{023DD94F-85FB-4971-915B-B4F558A49958}">
      <dgm:prSet/>
      <dgm:spPr/>
      <dgm:t>
        <a:bodyPr/>
        <a:lstStyle/>
        <a:p>
          <a:r>
            <a:rPr lang="en-AU"/>
            <a:t>First aid</a:t>
          </a:r>
          <a:endParaRPr lang="en-US"/>
        </a:p>
      </dgm:t>
    </dgm:pt>
    <dgm:pt modelId="{7BE7042D-858A-44AF-AAE8-C3A0BDC3A11C}" type="parTrans" cxnId="{335440B0-2574-436B-B9C3-FBDED026E51A}">
      <dgm:prSet/>
      <dgm:spPr/>
      <dgm:t>
        <a:bodyPr/>
        <a:lstStyle/>
        <a:p>
          <a:endParaRPr lang="en-US"/>
        </a:p>
      </dgm:t>
    </dgm:pt>
    <dgm:pt modelId="{A6F8F041-ACE6-47B6-BAE5-2158C6DDCEFD}" type="sibTrans" cxnId="{335440B0-2574-436B-B9C3-FBDED026E51A}">
      <dgm:prSet/>
      <dgm:spPr/>
      <dgm:t>
        <a:bodyPr/>
        <a:lstStyle/>
        <a:p>
          <a:endParaRPr lang="en-US"/>
        </a:p>
      </dgm:t>
    </dgm:pt>
    <dgm:pt modelId="{DAB4DF85-65E6-4AFF-92FE-98342A66AB53}">
      <dgm:prSet/>
      <dgm:spPr/>
      <dgm:t>
        <a:bodyPr/>
        <a:lstStyle/>
        <a:p>
          <a:r>
            <a:rPr lang="en-AU"/>
            <a:t>Safety equipment</a:t>
          </a:r>
          <a:endParaRPr lang="en-US"/>
        </a:p>
      </dgm:t>
    </dgm:pt>
    <dgm:pt modelId="{21D7A8E6-3A8B-4093-A480-DB48F0EFCE4F}" type="parTrans" cxnId="{82AB9F11-77AC-4079-B7EC-0CCF842396B3}">
      <dgm:prSet/>
      <dgm:spPr/>
      <dgm:t>
        <a:bodyPr/>
        <a:lstStyle/>
        <a:p>
          <a:endParaRPr lang="en-US"/>
        </a:p>
      </dgm:t>
    </dgm:pt>
    <dgm:pt modelId="{9286CF82-7501-4305-BCC7-712166EE7FCA}" type="sibTrans" cxnId="{82AB9F11-77AC-4079-B7EC-0CCF842396B3}">
      <dgm:prSet/>
      <dgm:spPr/>
      <dgm:t>
        <a:bodyPr/>
        <a:lstStyle/>
        <a:p>
          <a:endParaRPr lang="en-US"/>
        </a:p>
      </dgm:t>
    </dgm:pt>
    <dgm:pt modelId="{44570077-EFBA-476A-A19B-D44C5A2A18A5}" type="pres">
      <dgm:prSet presAssocID="{95FEAB8C-6E68-47BC-A3F7-9DA97DF3ADF4}" presName="Name0" presStyleCnt="0">
        <dgm:presLayoutVars>
          <dgm:dir/>
          <dgm:animLvl val="lvl"/>
          <dgm:resizeHandles val="exact"/>
        </dgm:presLayoutVars>
      </dgm:prSet>
      <dgm:spPr/>
    </dgm:pt>
    <dgm:pt modelId="{3113ED34-6C94-4C16-8507-70D35D74A2A7}" type="pres">
      <dgm:prSet presAssocID="{ADC9F11D-6C5F-4110-B46D-709F22927117}" presName="linNode" presStyleCnt="0"/>
      <dgm:spPr/>
    </dgm:pt>
    <dgm:pt modelId="{FFAD0CAE-DBED-40CE-978E-040209A771D6}" type="pres">
      <dgm:prSet presAssocID="{ADC9F11D-6C5F-4110-B46D-709F22927117}" presName="parentText" presStyleLbl="node1" presStyleIdx="0" presStyleCnt="5">
        <dgm:presLayoutVars>
          <dgm:chMax val="1"/>
          <dgm:bulletEnabled val="1"/>
        </dgm:presLayoutVars>
      </dgm:prSet>
      <dgm:spPr/>
    </dgm:pt>
    <dgm:pt modelId="{2F8F4152-9AA4-446E-8FA2-2AD9B6D2365C}" type="pres">
      <dgm:prSet presAssocID="{ADC9F11D-6C5F-4110-B46D-709F22927117}" presName="descendantText" presStyleLbl="alignAccFollowNode1" presStyleIdx="0" presStyleCnt="5">
        <dgm:presLayoutVars>
          <dgm:bulletEnabled val="1"/>
        </dgm:presLayoutVars>
      </dgm:prSet>
      <dgm:spPr/>
    </dgm:pt>
    <dgm:pt modelId="{8FC7F0D5-515E-400C-A999-D56F4A9D3693}" type="pres">
      <dgm:prSet presAssocID="{77302FC1-7DD5-4D05-8B79-0E4AA85668E0}" presName="sp" presStyleCnt="0"/>
      <dgm:spPr/>
    </dgm:pt>
    <dgm:pt modelId="{C92FC40F-1EFD-4F5B-B4BE-8C7A4C749C11}" type="pres">
      <dgm:prSet presAssocID="{69CF8D9B-FFC0-48F4-BF00-FB30A80462EB}" presName="linNode" presStyleCnt="0"/>
      <dgm:spPr/>
    </dgm:pt>
    <dgm:pt modelId="{23AD1C4A-F7CD-4CDF-8D78-5DAF88C35301}" type="pres">
      <dgm:prSet presAssocID="{69CF8D9B-FFC0-48F4-BF00-FB30A80462EB}" presName="parentText" presStyleLbl="node1" presStyleIdx="1" presStyleCnt="5">
        <dgm:presLayoutVars>
          <dgm:chMax val="1"/>
          <dgm:bulletEnabled val="1"/>
        </dgm:presLayoutVars>
      </dgm:prSet>
      <dgm:spPr/>
    </dgm:pt>
    <dgm:pt modelId="{26E1A3B3-3701-44EE-A817-E11CCFD6FA8A}" type="pres">
      <dgm:prSet presAssocID="{69CF8D9B-FFC0-48F4-BF00-FB30A80462EB}" presName="descendantText" presStyleLbl="alignAccFollowNode1" presStyleIdx="1" presStyleCnt="5">
        <dgm:presLayoutVars>
          <dgm:bulletEnabled val="1"/>
        </dgm:presLayoutVars>
      </dgm:prSet>
      <dgm:spPr/>
    </dgm:pt>
    <dgm:pt modelId="{CC658280-0D04-425F-ACF5-8D5D08D6E4C3}" type="pres">
      <dgm:prSet presAssocID="{12000A56-120B-46BC-96CA-5CB8B8260A77}" presName="sp" presStyleCnt="0"/>
      <dgm:spPr/>
    </dgm:pt>
    <dgm:pt modelId="{C2AE2BFA-632D-4210-BD05-51610F507041}" type="pres">
      <dgm:prSet presAssocID="{8BF04EC3-2ADC-4403-87FA-A5F369493497}" presName="linNode" presStyleCnt="0"/>
      <dgm:spPr/>
    </dgm:pt>
    <dgm:pt modelId="{84C70D1D-C864-416B-A299-D49964B5C408}" type="pres">
      <dgm:prSet presAssocID="{8BF04EC3-2ADC-4403-87FA-A5F369493497}" presName="parentText" presStyleLbl="node1" presStyleIdx="2" presStyleCnt="5">
        <dgm:presLayoutVars>
          <dgm:chMax val="1"/>
          <dgm:bulletEnabled val="1"/>
        </dgm:presLayoutVars>
      </dgm:prSet>
      <dgm:spPr/>
    </dgm:pt>
    <dgm:pt modelId="{5EC30B00-5D96-4B2D-A019-686EF7132B0F}" type="pres">
      <dgm:prSet presAssocID="{8BF04EC3-2ADC-4403-87FA-A5F369493497}" presName="descendantText" presStyleLbl="alignAccFollowNode1" presStyleIdx="2" presStyleCnt="5">
        <dgm:presLayoutVars>
          <dgm:bulletEnabled val="1"/>
        </dgm:presLayoutVars>
      </dgm:prSet>
      <dgm:spPr/>
    </dgm:pt>
    <dgm:pt modelId="{0AB60FA2-9924-4345-AB5A-60E19EA2F0E8}" type="pres">
      <dgm:prSet presAssocID="{C951F414-077C-4C77-8797-0D39DD1DC8FC}" presName="sp" presStyleCnt="0"/>
      <dgm:spPr/>
    </dgm:pt>
    <dgm:pt modelId="{9496C73E-EDE1-4B68-A997-6A666AB1F9BB}" type="pres">
      <dgm:prSet presAssocID="{4C411E8B-EE02-4742-9FFF-B9FDC2E56C92}" presName="linNode" presStyleCnt="0"/>
      <dgm:spPr/>
    </dgm:pt>
    <dgm:pt modelId="{240C78C4-5C6E-4E43-847B-CDDD43B44B64}" type="pres">
      <dgm:prSet presAssocID="{4C411E8B-EE02-4742-9FFF-B9FDC2E56C92}" presName="parentText" presStyleLbl="node1" presStyleIdx="3" presStyleCnt="5">
        <dgm:presLayoutVars>
          <dgm:chMax val="1"/>
          <dgm:bulletEnabled val="1"/>
        </dgm:presLayoutVars>
      </dgm:prSet>
      <dgm:spPr/>
    </dgm:pt>
    <dgm:pt modelId="{67AFB952-61CC-443A-9EE8-93798E10975B}" type="pres">
      <dgm:prSet presAssocID="{4C411E8B-EE02-4742-9FFF-B9FDC2E56C92}" presName="descendantText" presStyleLbl="alignAccFollowNode1" presStyleIdx="3" presStyleCnt="5">
        <dgm:presLayoutVars>
          <dgm:bulletEnabled val="1"/>
        </dgm:presLayoutVars>
      </dgm:prSet>
      <dgm:spPr/>
    </dgm:pt>
    <dgm:pt modelId="{39AF3FB2-985D-4A39-9237-2A05324929A0}" type="pres">
      <dgm:prSet presAssocID="{A958304B-EC2A-4E0B-8428-02D910CF8C2D}" presName="sp" presStyleCnt="0"/>
      <dgm:spPr/>
    </dgm:pt>
    <dgm:pt modelId="{DB44E981-76B8-477C-B03C-0CF24D190827}" type="pres">
      <dgm:prSet presAssocID="{AB2C84AC-EC37-4A16-AF22-077D81518DF4}" presName="linNode" presStyleCnt="0"/>
      <dgm:spPr/>
    </dgm:pt>
    <dgm:pt modelId="{BC6E33B6-483C-4098-93E9-C6BF142AADA8}" type="pres">
      <dgm:prSet presAssocID="{AB2C84AC-EC37-4A16-AF22-077D81518DF4}" presName="parentText" presStyleLbl="node1" presStyleIdx="4" presStyleCnt="5">
        <dgm:presLayoutVars>
          <dgm:chMax val="1"/>
          <dgm:bulletEnabled val="1"/>
        </dgm:presLayoutVars>
      </dgm:prSet>
      <dgm:spPr/>
    </dgm:pt>
    <dgm:pt modelId="{7411C076-517E-410C-A52D-279F361677B0}" type="pres">
      <dgm:prSet presAssocID="{AB2C84AC-EC37-4A16-AF22-077D81518DF4}" presName="descendantText" presStyleLbl="alignAccFollowNode1" presStyleIdx="4" presStyleCnt="5">
        <dgm:presLayoutVars>
          <dgm:bulletEnabled val="1"/>
        </dgm:presLayoutVars>
      </dgm:prSet>
      <dgm:spPr/>
    </dgm:pt>
  </dgm:ptLst>
  <dgm:cxnLst>
    <dgm:cxn modelId="{9F0DD803-CA92-419C-A5F3-5BF5B8D08E1B}" srcId="{95FEAB8C-6E68-47BC-A3F7-9DA97DF3ADF4}" destId="{69CF8D9B-FFC0-48F4-BF00-FB30A80462EB}" srcOrd="1" destOrd="0" parTransId="{8BF40A0E-630B-4573-A9FE-94321C858036}" sibTransId="{12000A56-120B-46BC-96CA-5CB8B8260A77}"/>
    <dgm:cxn modelId="{0ABDC305-95B9-4185-B31E-B23B2E513D7E}" type="presOf" srcId="{2B1BAA60-3A64-4088-9AC3-348C8B3D32C0}" destId="{26E1A3B3-3701-44EE-A817-E11CCFD6FA8A}" srcOrd="0" destOrd="1" presId="urn:microsoft.com/office/officeart/2005/8/layout/vList5"/>
    <dgm:cxn modelId="{0C42B608-D290-4CAC-A8C6-18C9503F4D3C}" srcId="{95FEAB8C-6E68-47BC-A3F7-9DA97DF3ADF4}" destId="{ADC9F11D-6C5F-4110-B46D-709F22927117}" srcOrd="0" destOrd="0" parTransId="{BB4B07DF-CAB4-459B-B909-C337B13C8081}" sibTransId="{77302FC1-7DD5-4D05-8B79-0E4AA85668E0}"/>
    <dgm:cxn modelId="{82AB9F11-77AC-4079-B7EC-0CCF842396B3}" srcId="{AB2C84AC-EC37-4A16-AF22-077D81518DF4}" destId="{DAB4DF85-65E6-4AFF-92FE-98342A66AB53}" srcOrd="2" destOrd="0" parTransId="{21D7A8E6-3A8B-4093-A480-DB48F0EFCE4F}" sibTransId="{9286CF82-7501-4305-BCC7-712166EE7FCA}"/>
    <dgm:cxn modelId="{68E9C919-4286-4055-AE9E-4BA40AC90E8E}" type="presOf" srcId="{15CECCEF-ED12-4B43-A5B7-072079DEC122}" destId="{67AFB952-61CC-443A-9EE8-93798E10975B}" srcOrd="0" destOrd="1" presId="urn:microsoft.com/office/officeart/2005/8/layout/vList5"/>
    <dgm:cxn modelId="{40AA341E-92A7-4D79-919A-E82534382910}" srcId="{95FEAB8C-6E68-47BC-A3F7-9DA97DF3ADF4}" destId="{AB2C84AC-EC37-4A16-AF22-077D81518DF4}" srcOrd="4" destOrd="0" parTransId="{ECB5462E-2B8C-447F-A306-BD24FA1B7EEC}" sibTransId="{3C553121-A2BE-4BB0-992D-7E3700834CB1}"/>
    <dgm:cxn modelId="{985E4123-09FF-414B-A3F3-8EB043581FDA}" type="presOf" srcId="{FD3C03EF-E3D5-4D09-9415-6A8B709235D1}" destId="{2F8F4152-9AA4-446E-8FA2-2AD9B6D2365C}" srcOrd="0" destOrd="0" presId="urn:microsoft.com/office/officeart/2005/8/layout/vList5"/>
    <dgm:cxn modelId="{4DABE42A-88F1-4A51-9BBA-E14E30B07878}" srcId="{4C411E8B-EE02-4742-9FFF-B9FDC2E56C92}" destId="{D00948B8-D2F3-4DF4-9984-B440356FD2DB}" srcOrd="3" destOrd="0" parTransId="{81195656-06F4-47AA-9DC4-7CF56EBCF1D2}" sibTransId="{094A9106-B3CF-405C-889F-9429B3CAD939}"/>
    <dgm:cxn modelId="{E987862C-F044-411B-A421-CA74900B10E7}" type="presOf" srcId="{D00948B8-D2F3-4DF4-9984-B440356FD2DB}" destId="{67AFB952-61CC-443A-9EE8-93798E10975B}" srcOrd="0" destOrd="3" presId="urn:microsoft.com/office/officeart/2005/8/layout/vList5"/>
    <dgm:cxn modelId="{3185C82D-0D0B-4037-9F3B-EB0D8E44A106}" type="presOf" srcId="{45FD9D13-D9F7-4CF3-BFC2-D04C76BB93B2}" destId="{5EC30B00-5D96-4B2D-A019-686EF7132B0F}" srcOrd="0" destOrd="0" presId="urn:microsoft.com/office/officeart/2005/8/layout/vList5"/>
    <dgm:cxn modelId="{17A2FD38-AF2B-450B-ACDF-17191290720E}" srcId="{69CF8D9B-FFC0-48F4-BF00-FB30A80462EB}" destId="{2B1BAA60-3A64-4088-9AC3-348C8B3D32C0}" srcOrd="1" destOrd="0" parTransId="{BC0AAC99-A7CB-40E7-A0BB-69A0BCCA412F}" sibTransId="{08215451-4247-4620-AB49-5107073F74CD}"/>
    <dgm:cxn modelId="{069F0248-393A-4870-9D56-0FE235FA56A2}" type="presOf" srcId="{4B3B0EA6-3135-4168-B100-22069A8C3DBB}" destId="{67AFB952-61CC-443A-9EE8-93798E10975B}" srcOrd="0" destOrd="2" presId="urn:microsoft.com/office/officeart/2005/8/layout/vList5"/>
    <dgm:cxn modelId="{39DD9E68-5B52-4BE7-9586-8818723A3306}" srcId="{95FEAB8C-6E68-47BC-A3F7-9DA97DF3ADF4}" destId="{4C411E8B-EE02-4742-9FFF-B9FDC2E56C92}" srcOrd="3" destOrd="0" parTransId="{D2E36D02-572D-4FEF-BB61-581C5E701020}" sibTransId="{A958304B-EC2A-4E0B-8428-02D910CF8C2D}"/>
    <dgm:cxn modelId="{1D1F4649-9FED-4B8B-8C46-BE5313BC1C49}" type="presOf" srcId="{69CF8D9B-FFC0-48F4-BF00-FB30A80462EB}" destId="{23AD1C4A-F7CD-4CDF-8D78-5DAF88C35301}" srcOrd="0" destOrd="0" presId="urn:microsoft.com/office/officeart/2005/8/layout/vList5"/>
    <dgm:cxn modelId="{CEDE5369-2DE5-4129-BCF6-39CBC85729EC}" type="presOf" srcId="{5BCC2CEC-5D5B-47CA-8CC0-5BD025CE21E8}" destId="{2F8F4152-9AA4-446E-8FA2-2AD9B6D2365C}" srcOrd="0" destOrd="1" presId="urn:microsoft.com/office/officeart/2005/8/layout/vList5"/>
    <dgm:cxn modelId="{3FEB9B6A-6B4E-48D3-9CA1-B7E8E61FF5DA}" srcId="{4C411E8B-EE02-4742-9FFF-B9FDC2E56C92}" destId="{15CECCEF-ED12-4B43-A5B7-072079DEC122}" srcOrd="1" destOrd="0" parTransId="{65E04A9B-C79E-427B-BEB8-46BB40907790}" sibTransId="{CFF0EB1A-D7AA-476A-9B28-E20E889E6376}"/>
    <dgm:cxn modelId="{017FBD6A-07CE-4CB5-B0FB-C11DCB37B765}" srcId="{69CF8D9B-FFC0-48F4-BF00-FB30A80462EB}" destId="{E482B63D-34A3-4772-8BBD-6CAF4F3D5863}" srcOrd="0" destOrd="0" parTransId="{87BFD49B-130F-4D53-A4A2-37AD245FF0D2}" sibTransId="{BC5EAC74-D6CF-48B5-AA73-484291A76A80}"/>
    <dgm:cxn modelId="{2DD1CD6F-2CC9-4902-8261-D5264D459780}" type="presOf" srcId="{95FEAB8C-6E68-47BC-A3F7-9DA97DF3ADF4}" destId="{44570077-EFBA-476A-A19B-D44C5A2A18A5}" srcOrd="0" destOrd="0" presId="urn:microsoft.com/office/officeart/2005/8/layout/vList5"/>
    <dgm:cxn modelId="{03FFC050-F3BD-423C-88D0-5DD05FA9E122}" srcId="{4C411E8B-EE02-4742-9FFF-B9FDC2E56C92}" destId="{4B3B0EA6-3135-4168-B100-22069A8C3DBB}" srcOrd="2" destOrd="0" parTransId="{4D1BA205-1720-4CA6-8B22-0363029C864B}" sibTransId="{ADC5E401-8E07-4D3D-990E-EFCF679AD7EF}"/>
    <dgm:cxn modelId="{5364C570-3564-4BC2-8D03-E5AF262ED2A5}" type="presOf" srcId="{8BF04EC3-2ADC-4403-87FA-A5F369493497}" destId="{84C70D1D-C864-416B-A299-D49964B5C408}" srcOrd="0" destOrd="0" presId="urn:microsoft.com/office/officeart/2005/8/layout/vList5"/>
    <dgm:cxn modelId="{84AEA053-E560-459B-B6FC-51B7CD1BD6C0}" srcId="{AB2C84AC-EC37-4A16-AF22-077D81518DF4}" destId="{B8D52B81-EAFF-4417-BF6E-BA08CBF8819F}" srcOrd="0" destOrd="0" parTransId="{7B2552A5-6838-4EFF-B9D0-C46DD85E3C66}" sibTransId="{18CC62D7-D6BC-4FA3-BBC6-A139D5C77385}"/>
    <dgm:cxn modelId="{D6460474-C494-45B9-AB9A-450F14B1C9A2}" srcId="{ADC9F11D-6C5F-4110-B46D-709F22927117}" destId="{FD3C03EF-E3D5-4D09-9415-6A8B709235D1}" srcOrd="0" destOrd="0" parTransId="{A70B6D8D-1DF1-4D4B-94C1-2E45ED2FDD6F}" sibTransId="{80DB53FA-01DF-4434-8EAE-8D5F488098F5}"/>
    <dgm:cxn modelId="{BE51A47C-F1FC-4950-91F4-CED7D07970FB}" srcId="{ADC9F11D-6C5F-4110-B46D-709F22927117}" destId="{5BCC2CEC-5D5B-47CA-8CC0-5BD025CE21E8}" srcOrd="1" destOrd="0" parTransId="{4552FE6D-3D6D-4DAD-9BEB-A080F17A002F}" sibTransId="{C9577891-B5A0-4270-A6B5-DF6FDB47063B}"/>
    <dgm:cxn modelId="{756CE282-1DFD-4458-BB09-026D5EB483E8}" srcId="{8BF04EC3-2ADC-4403-87FA-A5F369493497}" destId="{45FD9D13-D9F7-4CF3-BFC2-D04C76BB93B2}" srcOrd="0" destOrd="0" parTransId="{66D40EE3-ED5C-4EF1-B9C8-06A8F5B86AB7}" sibTransId="{C90764D3-D62C-4AB1-AC63-47704BDEB7FD}"/>
    <dgm:cxn modelId="{88A37D8E-ACFC-4CEB-94DC-AB39C121AF59}" srcId="{8BF04EC3-2ADC-4403-87FA-A5F369493497}" destId="{9562677E-3A49-40B4-A8FB-8CE3AAEEC6B7}" srcOrd="1" destOrd="0" parTransId="{48006009-667A-4C6F-A74B-0E848D1C8ED2}" sibTransId="{4CF75D9B-C64A-418B-ABA5-ADAED2A9099B}"/>
    <dgm:cxn modelId="{67C5039A-9A62-4A32-9DEF-A59F156B7994}" srcId="{95FEAB8C-6E68-47BC-A3F7-9DA97DF3ADF4}" destId="{8BF04EC3-2ADC-4403-87FA-A5F369493497}" srcOrd="2" destOrd="0" parTransId="{056431BB-B376-4F3B-A1FE-EE3CFE98243F}" sibTransId="{C951F414-077C-4C77-8797-0D39DD1DC8FC}"/>
    <dgm:cxn modelId="{335440B0-2574-436B-B9C3-FBDED026E51A}" srcId="{AB2C84AC-EC37-4A16-AF22-077D81518DF4}" destId="{023DD94F-85FB-4971-915B-B4F558A49958}" srcOrd="1" destOrd="0" parTransId="{7BE7042D-858A-44AF-AAE8-C3A0BDC3A11C}" sibTransId="{A6F8F041-ACE6-47B6-BAE5-2158C6DDCEFD}"/>
    <dgm:cxn modelId="{1E5E03B5-B81F-454C-BCEC-3D29AA5BD765}" type="presOf" srcId="{4C411E8B-EE02-4742-9FFF-B9FDC2E56C92}" destId="{240C78C4-5C6E-4E43-847B-CDDD43B44B64}" srcOrd="0" destOrd="0" presId="urn:microsoft.com/office/officeart/2005/8/layout/vList5"/>
    <dgm:cxn modelId="{FD9001B9-EF3A-4E0D-A2CC-3FF024327C42}" type="presOf" srcId="{ADC9F11D-6C5F-4110-B46D-709F22927117}" destId="{FFAD0CAE-DBED-40CE-978E-040209A771D6}" srcOrd="0" destOrd="0" presId="urn:microsoft.com/office/officeart/2005/8/layout/vList5"/>
    <dgm:cxn modelId="{634685BD-4250-4420-82C5-85A9D8B3C823}" type="presOf" srcId="{1B48E736-D33E-42DA-A7BA-4C012F8253B4}" destId="{67AFB952-61CC-443A-9EE8-93798E10975B}" srcOrd="0" destOrd="0" presId="urn:microsoft.com/office/officeart/2005/8/layout/vList5"/>
    <dgm:cxn modelId="{17F3B1BF-A558-47EC-AF77-0D76C421A1DD}" type="presOf" srcId="{B8D52B81-EAFF-4417-BF6E-BA08CBF8819F}" destId="{7411C076-517E-410C-A52D-279F361677B0}" srcOrd="0" destOrd="0" presId="urn:microsoft.com/office/officeart/2005/8/layout/vList5"/>
    <dgm:cxn modelId="{6F3A66CB-2DAC-4BBA-9596-63C9353FDEEC}" type="presOf" srcId="{AB2C84AC-EC37-4A16-AF22-077D81518DF4}" destId="{BC6E33B6-483C-4098-93E9-C6BF142AADA8}" srcOrd="0" destOrd="0" presId="urn:microsoft.com/office/officeart/2005/8/layout/vList5"/>
    <dgm:cxn modelId="{546F75DD-0621-4562-91A4-342A25F389B8}" type="presOf" srcId="{023DD94F-85FB-4971-915B-B4F558A49958}" destId="{7411C076-517E-410C-A52D-279F361677B0}" srcOrd="0" destOrd="1" presId="urn:microsoft.com/office/officeart/2005/8/layout/vList5"/>
    <dgm:cxn modelId="{39528FDD-A856-4CC8-B9CE-044D62CF17CE}" type="presOf" srcId="{DAB4DF85-65E6-4AFF-92FE-98342A66AB53}" destId="{7411C076-517E-410C-A52D-279F361677B0}" srcOrd="0" destOrd="2" presId="urn:microsoft.com/office/officeart/2005/8/layout/vList5"/>
    <dgm:cxn modelId="{0A7CBDE0-6699-4DF9-BCB4-B2FE9302885A}" type="presOf" srcId="{9562677E-3A49-40B4-A8FB-8CE3AAEEC6B7}" destId="{5EC30B00-5D96-4B2D-A019-686EF7132B0F}" srcOrd="0" destOrd="1" presId="urn:microsoft.com/office/officeart/2005/8/layout/vList5"/>
    <dgm:cxn modelId="{13A254ED-8465-4708-9712-86F80EEB1673}" type="presOf" srcId="{E482B63D-34A3-4772-8BBD-6CAF4F3D5863}" destId="{26E1A3B3-3701-44EE-A817-E11CCFD6FA8A}" srcOrd="0" destOrd="0" presId="urn:microsoft.com/office/officeart/2005/8/layout/vList5"/>
    <dgm:cxn modelId="{DF35CAF3-3FFA-4DB7-8B75-4ECC3FBC45D4}" srcId="{4C411E8B-EE02-4742-9FFF-B9FDC2E56C92}" destId="{1B48E736-D33E-42DA-A7BA-4C012F8253B4}" srcOrd="0" destOrd="0" parTransId="{0063CDEC-FA31-4CD1-8324-360694BB7793}" sibTransId="{78CFDFE6-824E-405A-9B76-6002DB06B25B}"/>
    <dgm:cxn modelId="{5412FED7-8C11-4171-9049-8CB6EC5AE8DD}" type="presParOf" srcId="{44570077-EFBA-476A-A19B-D44C5A2A18A5}" destId="{3113ED34-6C94-4C16-8507-70D35D74A2A7}" srcOrd="0" destOrd="0" presId="urn:microsoft.com/office/officeart/2005/8/layout/vList5"/>
    <dgm:cxn modelId="{4DD81CCD-4D3C-4495-93EA-0DB3A7F43D66}" type="presParOf" srcId="{3113ED34-6C94-4C16-8507-70D35D74A2A7}" destId="{FFAD0CAE-DBED-40CE-978E-040209A771D6}" srcOrd="0" destOrd="0" presId="urn:microsoft.com/office/officeart/2005/8/layout/vList5"/>
    <dgm:cxn modelId="{E410DFE2-ACAE-4C32-9230-AED3A48AE1E6}" type="presParOf" srcId="{3113ED34-6C94-4C16-8507-70D35D74A2A7}" destId="{2F8F4152-9AA4-446E-8FA2-2AD9B6D2365C}" srcOrd="1" destOrd="0" presId="urn:microsoft.com/office/officeart/2005/8/layout/vList5"/>
    <dgm:cxn modelId="{CD330F34-C2EA-4407-A4B2-D63395051881}" type="presParOf" srcId="{44570077-EFBA-476A-A19B-D44C5A2A18A5}" destId="{8FC7F0D5-515E-400C-A999-D56F4A9D3693}" srcOrd="1" destOrd="0" presId="urn:microsoft.com/office/officeart/2005/8/layout/vList5"/>
    <dgm:cxn modelId="{B81E8370-318F-4A17-B49E-CD9F96F7E8C2}" type="presParOf" srcId="{44570077-EFBA-476A-A19B-D44C5A2A18A5}" destId="{C92FC40F-1EFD-4F5B-B4BE-8C7A4C749C11}" srcOrd="2" destOrd="0" presId="urn:microsoft.com/office/officeart/2005/8/layout/vList5"/>
    <dgm:cxn modelId="{311C3872-CA8D-441E-AC1D-607458082A29}" type="presParOf" srcId="{C92FC40F-1EFD-4F5B-B4BE-8C7A4C749C11}" destId="{23AD1C4A-F7CD-4CDF-8D78-5DAF88C35301}" srcOrd="0" destOrd="0" presId="urn:microsoft.com/office/officeart/2005/8/layout/vList5"/>
    <dgm:cxn modelId="{591A738E-C1F7-4614-8A84-094EA7964A34}" type="presParOf" srcId="{C92FC40F-1EFD-4F5B-B4BE-8C7A4C749C11}" destId="{26E1A3B3-3701-44EE-A817-E11CCFD6FA8A}" srcOrd="1" destOrd="0" presId="urn:microsoft.com/office/officeart/2005/8/layout/vList5"/>
    <dgm:cxn modelId="{EAF3C2A3-9D40-48EF-8F0B-75F3EBBC130D}" type="presParOf" srcId="{44570077-EFBA-476A-A19B-D44C5A2A18A5}" destId="{CC658280-0D04-425F-ACF5-8D5D08D6E4C3}" srcOrd="3" destOrd="0" presId="urn:microsoft.com/office/officeart/2005/8/layout/vList5"/>
    <dgm:cxn modelId="{45C38814-10FE-4DC4-821C-A377BDB25177}" type="presParOf" srcId="{44570077-EFBA-476A-A19B-D44C5A2A18A5}" destId="{C2AE2BFA-632D-4210-BD05-51610F507041}" srcOrd="4" destOrd="0" presId="urn:microsoft.com/office/officeart/2005/8/layout/vList5"/>
    <dgm:cxn modelId="{03A35E3D-3090-4F88-838A-5F9ED5C6042A}" type="presParOf" srcId="{C2AE2BFA-632D-4210-BD05-51610F507041}" destId="{84C70D1D-C864-416B-A299-D49964B5C408}" srcOrd="0" destOrd="0" presId="urn:microsoft.com/office/officeart/2005/8/layout/vList5"/>
    <dgm:cxn modelId="{276D074B-E252-4386-B8C2-23EE34E86EB7}" type="presParOf" srcId="{C2AE2BFA-632D-4210-BD05-51610F507041}" destId="{5EC30B00-5D96-4B2D-A019-686EF7132B0F}" srcOrd="1" destOrd="0" presId="urn:microsoft.com/office/officeart/2005/8/layout/vList5"/>
    <dgm:cxn modelId="{4F001529-2ED3-44CC-8A9B-BC181C688DB4}" type="presParOf" srcId="{44570077-EFBA-476A-A19B-D44C5A2A18A5}" destId="{0AB60FA2-9924-4345-AB5A-60E19EA2F0E8}" srcOrd="5" destOrd="0" presId="urn:microsoft.com/office/officeart/2005/8/layout/vList5"/>
    <dgm:cxn modelId="{7F4971AE-97F8-4209-80D9-50BA58CB2785}" type="presParOf" srcId="{44570077-EFBA-476A-A19B-D44C5A2A18A5}" destId="{9496C73E-EDE1-4B68-A997-6A666AB1F9BB}" srcOrd="6" destOrd="0" presId="urn:microsoft.com/office/officeart/2005/8/layout/vList5"/>
    <dgm:cxn modelId="{2648CA16-8A8A-42B9-A3AE-D9762756510E}" type="presParOf" srcId="{9496C73E-EDE1-4B68-A997-6A666AB1F9BB}" destId="{240C78C4-5C6E-4E43-847B-CDDD43B44B64}" srcOrd="0" destOrd="0" presId="urn:microsoft.com/office/officeart/2005/8/layout/vList5"/>
    <dgm:cxn modelId="{B125D096-9293-423A-BDC6-CA9D518B8AA6}" type="presParOf" srcId="{9496C73E-EDE1-4B68-A997-6A666AB1F9BB}" destId="{67AFB952-61CC-443A-9EE8-93798E10975B}" srcOrd="1" destOrd="0" presId="urn:microsoft.com/office/officeart/2005/8/layout/vList5"/>
    <dgm:cxn modelId="{0C551E30-58C8-4D6A-BF34-8B2C88D484A0}" type="presParOf" srcId="{44570077-EFBA-476A-A19B-D44C5A2A18A5}" destId="{39AF3FB2-985D-4A39-9237-2A05324929A0}" srcOrd="7" destOrd="0" presId="urn:microsoft.com/office/officeart/2005/8/layout/vList5"/>
    <dgm:cxn modelId="{7FFF1058-721C-4D32-8E5A-E5DC7F333165}" type="presParOf" srcId="{44570077-EFBA-476A-A19B-D44C5A2A18A5}" destId="{DB44E981-76B8-477C-B03C-0CF24D190827}" srcOrd="8" destOrd="0" presId="urn:microsoft.com/office/officeart/2005/8/layout/vList5"/>
    <dgm:cxn modelId="{37AAB92B-DF7D-40FA-8374-22FB98B20DA5}" type="presParOf" srcId="{DB44E981-76B8-477C-B03C-0CF24D190827}" destId="{BC6E33B6-483C-4098-93E9-C6BF142AADA8}" srcOrd="0" destOrd="0" presId="urn:microsoft.com/office/officeart/2005/8/layout/vList5"/>
    <dgm:cxn modelId="{CA402E7E-4AEC-4440-8D0B-20FA0046EA9A}" type="presParOf" srcId="{DB44E981-76B8-477C-B03C-0CF24D190827}" destId="{7411C076-517E-410C-A52D-279F361677B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50AD32-8C86-4AB8-A266-9578AC0031CA}"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C50BF34F-D923-44E6-8BFA-5A38E208DB6D}">
      <dgm:prSet/>
      <dgm:spPr/>
      <dgm:t>
        <a:bodyPr/>
        <a:lstStyle/>
        <a:p>
          <a:r>
            <a:rPr lang="en-AU"/>
            <a:t>Understanding outdoor environments</a:t>
          </a:r>
          <a:endParaRPr lang="en-US"/>
        </a:p>
      </dgm:t>
    </dgm:pt>
    <dgm:pt modelId="{08918233-3969-4E99-9D37-434948692B7A}" type="parTrans" cxnId="{F0AD4BD9-8D21-4F63-B93E-55D86EBEB36E}">
      <dgm:prSet/>
      <dgm:spPr/>
      <dgm:t>
        <a:bodyPr/>
        <a:lstStyle/>
        <a:p>
          <a:endParaRPr lang="en-US"/>
        </a:p>
      </dgm:t>
    </dgm:pt>
    <dgm:pt modelId="{7501F160-102F-421D-9A39-676CF9E28531}" type="sibTrans" cxnId="{F0AD4BD9-8D21-4F63-B93E-55D86EBEB36E}">
      <dgm:prSet/>
      <dgm:spPr/>
      <dgm:t>
        <a:bodyPr/>
        <a:lstStyle/>
        <a:p>
          <a:endParaRPr lang="en-US"/>
        </a:p>
      </dgm:t>
    </dgm:pt>
    <dgm:pt modelId="{C4D48BF1-68FC-4718-B99F-7BB61186B4C6}">
      <dgm:prSet/>
      <dgm:spPr/>
      <dgm:t>
        <a:bodyPr/>
        <a:lstStyle/>
        <a:p>
          <a:r>
            <a:rPr lang="en-AU"/>
            <a:t>Scientific</a:t>
          </a:r>
          <a:endParaRPr lang="en-US"/>
        </a:p>
      </dgm:t>
    </dgm:pt>
    <dgm:pt modelId="{5EB92D25-4670-4D13-8896-28AA2828B3AE}" type="parTrans" cxnId="{50AA0671-4B28-4063-9E67-F391D245E087}">
      <dgm:prSet/>
      <dgm:spPr/>
      <dgm:t>
        <a:bodyPr/>
        <a:lstStyle/>
        <a:p>
          <a:endParaRPr lang="en-US"/>
        </a:p>
      </dgm:t>
    </dgm:pt>
    <dgm:pt modelId="{3AF79747-3520-4699-80FE-1B444B4FA19F}" type="sibTrans" cxnId="{50AA0671-4B28-4063-9E67-F391D245E087}">
      <dgm:prSet/>
      <dgm:spPr/>
      <dgm:t>
        <a:bodyPr/>
        <a:lstStyle/>
        <a:p>
          <a:endParaRPr lang="en-US"/>
        </a:p>
      </dgm:t>
    </dgm:pt>
    <dgm:pt modelId="{95ED4DDD-BBE0-4D8D-BC77-21CAE4BD8AED}">
      <dgm:prSet/>
      <dgm:spPr/>
      <dgm:t>
        <a:bodyPr/>
        <a:lstStyle/>
        <a:p>
          <a:r>
            <a:rPr lang="en-AU"/>
            <a:t>Indigenous</a:t>
          </a:r>
          <a:endParaRPr lang="en-US"/>
        </a:p>
      </dgm:t>
    </dgm:pt>
    <dgm:pt modelId="{68C38474-60DD-4419-88E1-EBB1FEDBF7C9}" type="parTrans" cxnId="{6F72E653-0CAE-440C-8308-1EF8C8B99B54}">
      <dgm:prSet/>
      <dgm:spPr/>
      <dgm:t>
        <a:bodyPr/>
        <a:lstStyle/>
        <a:p>
          <a:endParaRPr lang="en-US"/>
        </a:p>
      </dgm:t>
    </dgm:pt>
    <dgm:pt modelId="{A2409C1E-1B83-4BA4-8EBA-4F173EB321A7}" type="sibTrans" cxnId="{6F72E653-0CAE-440C-8308-1EF8C8B99B54}">
      <dgm:prSet/>
      <dgm:spPr/>
      <dgm:t>
        <a:bodyPr/>
        <a:lstStyle/>
        <a:p>
          <a:endParaRPr lang="en-US"/>
        </a:p>
      </dgm:t>
    </dgm:pt>
    <dgm:pt modelId="{6AC117F2-A360-43D5-93EF-8EC3B9303207}">
      <dgm:prSet/>
      <dgm:spPr/>
      <dgm:t>
        <a:bodyPr/>
        <a:lstStyle/>
        <a:p>
          <a:r>
            <a:rPr lang="en-AU"/>
            <a:t>Work/Vocational</a:t>
          </a:r>
          <a:endParaRPr lang="en-US"/>
        </a:p>
      </dgm:t>
    </dgm:pt>
    <dgm:pt modelId="{F19D348C-49A4-456A-86FA-BB7CCF27BF53}" type="parTrans" cxnId="{FD159FAA-875C-488D-86A4-6D3E83579A82}">
      <dgm:prSet/>
      <dgm:spPr/>
      <dgm:t>
        <a:bodyPr/>
        <a:lstStyle/>
        <a:p>
          <a:endParaRPr lang="en-US"/>
        </a:p>
      </dgm:t>
    </dgm:pt>
    <dgm:pt modelId="{699320BF-08F4-4209-BF1A-0B1B4EE65B63}" type="sibTrans" cxnId="{FD159FAA-875C-488D-86A4-6D3E83579A82}">
      <dgm:prSet/>
      <dgm:spPr/>
      <dgm:t>
        <a:bodyPr/>
        <a:lstStyle/>
        <a:p>
          <a:endParaRPr lang="en-US"/>
        </a:p>
      </dgm:t>
    </dgm:pt>
    <dgm:pt modelId="{CA327DC9-79A0-47E6-8DAC-1D29ED3BFF3D}">
      <dgm:prSet/>
      <dgm:spPr/>
      <dgm:t>
        <a:bodyPr/>
        <a:lstStyle/>
        <a:p>
          <a:r>
            <a:rPr lang="en-AU"/>
            <a:t>Observing impacts on outdoor environments</a:t>
          </a:r>
          <a:endParaRPr lang="en-US"/>
        </a:p>
      </dgm:t>
    </dgm:pt>
    <dgm:pt modelId="{061CB8CF-1F78-41D6-84BF-1CC312F12C18}" type="parTrans" cxnId="{08C7B98E-41ED-4724-9938-698A9B4CCA3E}">
      <dgm:prSet/>
      <dgm:spPr/>
      <dgm:t>
        <a:bodyPr/>
        <a:lstStyle/>
        <a:p>
          <a:endParaRPr lang="en-US"/>
        </a:p>
      </dgm:t>
    </dgm:pt>
    <dgm:pt modelId="{4930420C-B68E-492C-BFD4-91C3470BAF66}" type="sibTrans" cxnId="{08C7B98E-41ED-4724-9938-698A9B4CCA3E}">
      <dgm:prSet/>
      <dgm:spPr/>
      <dgm:t>
        <a:bodyPr/>
        <a:lstStyle/>
        <a:p>
          <a:endParaRPr lang="en-US"/>
        </a:p>
      </dgm:t>
    </dgm:pt>
    <dgm:pt modelId="{B9ED5F16-625D-4EE1-9103-4464D20F6115}">
      <dgm:prSet/>
      <dgm:spPr/>
      <dgm:t>
        <a:bodyPr/>
        <a:lstStyle/>
        <a:p>
          <a:r>
            <a:rPr lang="en-AU"/>
            <a:t>Safe and sustainable interactions with outdoor environments</a:t>
          </a:r>
          <a:endParaRPr lang="en-US"/>
        </a:p>
      </dgm:t>
    </dgm:pt>
    <dgm:pt modelId="{A8A8D71D-1259-4454-937E-939300671104}" type="parTrans" cxnId="{D53137B3-0E12-42F2-BC48-27445DBD0E93}">
      <dgm:prSet/>
      <dgm:spPr/>
      <dgm:t>
        <a:bodyPr/>
        <a:lstStyle/>
        <a:p>
          <a:endParaRPr lang="en-US"/>
        </a:p>
      </dgm:t>
    </dgm:pt>
    <dgm:pt modelId="{DB6F2265-7E68-462D-A3D2-ED9A52BB703B}" type="sibTrans" cxnId="{D53137B3-0E12-42F2-BC48-27445DBD0E93}">
      <dgm:prSet/>
      <dgm:spPr/>
      <dgm:t>
        <a:bodyPr/>
        <a:lstStyle/>
        <a:p>
          <a:endParaRPr lang="en-US"/>
        </a:p>
      </dgm:t>
    </dgm:pt>
    <dgm:pt modelId="{62B3D105-B039-46B9-9E40-0A85267DD661}">
      <dgm:prSet/>
      <dgm:spPr/>
      <dgm:t>
        <a:bodyPr/>
        <a:lstStyle/>
        <a:p>
          <a:r>
            <a:rPr lang="en-AU"/>
            <a:t>Community based environmental action</a:t>
          </a:r>
          <a:endParaRPr lang="en-US"/>
        </a:p>
      </dgm:t>
    </dgm:pt>
    <dgm:pt modelId="{3BEF7D70-3B25-41C9-8413-8A186CBA39ED}" type="parTrans" cxnId="{7FDECA03-FC3D-44C9-91A7-2D408D4BC03C}">
      <dgm:prSet/>
      <dgm:spPr/>
      <dgm:t>
        <a:bodyPr/>
        <a:lstStyle/>
        <a:p>
          <a:endParaRPr lang="en-US"/>
        </a:p>
      </dgm:t>
    </dgm:pt>
    <dgm:pt modelId="{8254EF5B-B578-4378-A0C3-9812FBD66033}" type="sibTrans" cxnId="{7FDECA03-FC3D-44C9-91A7-2D408D4BC03C}">
      <dgm:prSet/>
      <dgm:spPr/>
      <dgm:t>
        <a:bodyPr/>
        <a:lstStyle/>
        <a:p>
          <a:endParaRPr lang="en-US"/>
        </a:p>
      </dgm:t>
    </dgm:pt>
    <dgm:pt modelId="{A57032DC-2C01-40EF-86D5-501E1CEA6CD5}">
      <dgm:prSet/>
      <dgm:spPr/>
      <dgm:t>
        <a:bodyPr/>
        <a:lstStyle/>
        <a:p>
          <a:r>
            <a:rPr lang="en-AU"/>
            <a:t>Impacts of technology</a:t>
          </a:r>
          <a:endParaRPr lang="en-US"/>
        </a:p>
      </dgm:t>
    </dgm:pt>
    <dgm:pt modelId="{A232BB73-D152-4EC3-B0A4-B56A87E7E4AB}" type="parTrans" cxnId="{7AAC5FAE-8EDB-4562-869D-177635D5C278}">
      <dgm:prSet/>
      <dgm:spPr/>
      <dgm:t>
        <a:bodyPr/>
        <a:lstStyle/>
        <a:p>
          <a:endParaRPr lang="en-US"/>
        </a:p>
      </dgm:t>
    </dgm:pt>
    <dgm:pt modelId="{BE5BC383-3AFB-4B20-A6C0-D02CA7572BFD}" type="sibTrans" cxnId="{7AAC5FAE-8EDB-4562-869D-177635D5C278}">
      <dgm:prSet/>
      <dgm:spPr/>
      <dgm:t>
        <a:bodyPr/>
        <a:lstStyle/>
        <a:p>
          <a:endParaRPr lang="en-US"/>
        </a:p>
      </dgm:t>
    </dgm:pt>
    <dgm:pt modelId="{3F534E9D-52D9-4668-889E-9863003CB3F0}">
      <dgm:prSet/>
      <dgm:spPr/>
      <dgm:t>
        <a:bodyPr/>
        <a:lstStyle/>
        <a:p>
          <a:r>
            <a:rPr lang="en-AU"/>
            <a:t>Urbanisation</a:t>
          </a:r>
          <a:endParaRPr lang="en-US"/>
        </a:p>
      </dgm:t>
    </dgm:pt>
    <dgm:pt modelId="{AC0BCB90-369F-4876-A671-B598BF5698C2}" type="parTrans" cxnId="{F8B7A8BF-779B-4907-87F7-109C450B9875}">
      <dgm:prSet/>
      <dgm:spPr/>
      <dgm:t>
        <a:bodyPr/>
        <a:lstStyle/>
        <a:p>
          <a:endParaRPr lang="en-US"/>
        </a:p>
      </dgm:t>
    </dgm:pt>
    <dgm:pt modelId="{136B9A98-AF0E-4A5F-B487-74819347C4E5}" type="sibTrans" cxnId="{F8B7A8BF-779B-4907-87F7-109C450B9875}">
      <dgm:prSet/>
      <dgm:spPr/>
      <dgm:t>
        <a:bodyPr/>
        <a:lstStyle/>
        <a:p>
          <a:endParaRPr lang="en-US"/>
        </a:p>
      </dgm:t>
    </dgm:pt>
    <dgm:pt modelId="{F7B327D8-2001-4B48-BDBB-151E279B5F83}">
      <dgm:prSet/>
      <dgm:spPr/>
      <dgm:t>
        <a:bodyPr/>
        <a:lstStyle/>
        <a:p>
          <a:r>
            <a:rPr lang="en-AU"/>
            <a:t>Management of threatened species</a:t>
          </a:r>
          <a:endParaRPr lang="en-US"/>
        </a:p>
      </dgm:t>
    </dgm:pt>
    <dgm:pt modelId="{07560BF9-B2E4-406D-B70D-3A6611889446}" type="parTrans" cxnId="{3C6AF87A-BA9E-48B0-8127-62E04E289A20}">
      <dgm:prSet/>
      <dgm:spPr/>
      <dgm:t>
        <a:bodyPr/>
        <a:lstStyle/>
        <a:p>
          <a:endParaRPr lang="en-US"/>
        </a:p>
      </dgm:t>
    </dgm:pt>
    <dgm:pt modelId="{AE81AFEF-0626-4663-B792-8F8D80BC6109}" type="sibTrans" cxnId="{3C6AF87A-BA9E-48B0-8127-62E04E289A20}">
      <dgm:prSet/>
      <dgm:spPr/>
      <dgm:t>
        <a:bodyPr/>
        <a:lstStyle/>
        <a:p>
          <a:endParaRPr lang="en-US"/>
        </a:p>
      </dgm:t>
    </dgm:pt>
    <dgm:pt modelId="{8A861154-2933-4C11-990D-61E20433A42D}">
      <dgm:prSet/>
      <dgm:spPr/>
      <dgm:t>
        <a:bodyPr/>
        <a:lstStyle/>
        <a:p>
          <a:r>
            <a:rPr lang="en-AU"/>
            <a:t>Independent participation in outdoor environments</a:t>
          </a:r>
          <a:endParaRPr lang="en-US"/>
        </a:p>
      </dgm:t>
    </dgm:pt>
    <dgm:pt modelId="{E477EA03-3B93-460D-BBF4-842E14CCE13E}" type="parTrans" cxnId="{B3AFE580-BE9B-435C-9F7B-F93CA5D07B94}">
      <dgm:prSet/>
      <dgm:spPr/>
      <dgm:t>
        <a:bodyPr/>
        <a:lstStyle/>
        <a:p>
          <a:endParaRPr lang="en-US"/>
        </a:p>
      </dgm:t>
    </dgm:pt>
    <dgm:pt modelId="{B7CB2949-C552-42AB-A88F-EAA995C5D842}" type="sibTrans" cxnId="{B3AFE580-BE9B-435C-9F7B-F93CA5D07B94}">
      <dgm:prSet/>
      <dgm:spPr/>
      <dgm:t>
        <a:bodyPr/>
        <a:lstStyle/>
        <a:p>
          <a:endParaRPr lang="en-US"/>
        </a:p>
      </dgm:t>
    </dgm:pt>
    <dgm:pt modelId="{C37F6A99-67D5-4E06-85B8-8E15E76A178B}">
      <dgm:prSet/>
      <dgm:spPr/>
      <dgm:t>
        <a:bodyPr/>
        <a:lstStyle/>
        <a:p>
          <a:r>
            <a:rPr lang="en-AU"/>
            <a:t>How to conduct sage and sustainable peer led experiences</a:t>
          </a:r>
          <a:endParaRPr lang="en-US"/>
        </a:p>
      </dgm:t>
    </dgm:pt>
    <dgm:pt modelId="{8A5A0F47-DD29-47B8-A547-A2D6E9850EBE}" type="parTrans" cxnId="{BD4E759F-D4B6-4326-A91A-92D5187B508B}">
      <dgm:prSet/>
      <dgm:spPr/>
      <dgm:t>
        <a:bodyPr/>
        <a:lstStyle/>
        <a:p>
          <a:endParaRPr lang="en-US"/>
        </a:p>
      </dgm:t>
    </dgm:pt>
    <dgm:pt modelId="{3C648B8D-83B9-4A19-B174-C439A9E6E5EA}" type="sibTrans" cxnId="{BD4E759F-D4B6-4326-A91A-92D5187B508B}">
      <dgm:prSet/>
      <dgm:spPr/>
      <dgm:t>
        <a:bodyPr/>
        <a:lstStyle/>
        <a:p>
          <a:endParaRPr lang="en-US"/>
        </a:p>
      </dgm:t>
    </dgm:pt>
    <dgm:pt modelId="{E5C6E358-66A9-42AE-84CB-D94B8BA0320E}">
      <dgm:prSet/>
      <dgm:spPr/>
      <dgm:t>
        <a:bodyPr/>
        <a:lstStyle/>
        <a:p>
          <a:r>
            <a:rPr lang="en-AU"/>
            <a:t>How to plan and adapt outdoor experiences</a:t>
          </a:r>
          <a:endParaRPr lang="en-US"/>
        </a:p>
      </dgm:t>
    </dgm:pt>
    <dgm:pt modelId="{E9B620DC-8C38-4285-968E-DE444E060CDD}" type="parTrans" cxnId="{4B940E6F-9513-4356-967B-7125A44CABE5}">
      <dgm:prSet/>
      <dgm:spPr/>
      <dgm:t>
        <a:bodyPr/>
        <a:lstStyle/>
        <a:p>
          <a:endParaRPr lang="en-US"/>
        </a:p>
      </dgm:t>
    </dgm:pt>
    <dgm:pt modelId="{9E2986C1-1318-4772-9A6A-45566E613485}" type="sibTrans" cxnId="{4B940E6F-9513-4356-967B-7125A44CABE5}">
      <dgm:prSet/>
      <dgm:spPr/>
      <dgm:t>
        <a:bodyPr/>
        <a:lstStyle/>
        <a:p>
          <a:endParaRPr lang="en-US"/>
        </a:p>
      </dgm:t>
    </dgm:pt>
    <dgm:pt modelId="{AF55AAEE-F1A1-496B-ACCA-65A0B4E6671E}">
      <dgm:prSet/>
      <dgm:spPr/>
      <dgm:t>
        <a:bodyPr/>
        <a:lstStyle/>
        <a:p>
          <a:r>
            <a:rPr lang="en-AU"/>
            <a:t>How to monitor impact on the outdoors</a:t>
          </a:r>
          <a:endParaRPr lang="en-US"/>
        </a:p>
      </dgm:t>
    </dgm:pt>
    <dgm:pt modelId="{E474135B-930E-49C9-BBB6-F11D5C09F071}" type="parTrans" cxnId="{B39A6E81-895F-40EF-A888-DB27F4DA1B24}">
      <dgm:prSet/>
      <dgm:spPr/>
      <dgm:t>
        <a:bodyPr/>
        <a:lstStyle/>
        <a:p>
          <a:endParaRPr lang="en-US"/>
        </a:p>
      </dgm:t>
    </dgm:pt>
    <dgm:pt modelId="{36D80853-73E2-421C-B127-ABD2E1517B7E}" type="sibTrans" cxnId="{B39A6E81-895F-40EF-A888-DB27F4DA1B24}">
      <dgm:prSet/>
      <dgm:spPr/>
      <dgm:t>
        <a:bodyPr/>
        <a:lstStyle/>
        <a:p>
          <a:endParaRPr lang="en-US"/>
        </a:p>
      </dgm:t>
    </dgm:pt>
    <dgm:pt modelId="{EEDBE3E5-C271-4C20-9D6E-53C1953CF0F7}" type="pres">
      <dgm:prSet presAssocID="{EF50AD32-8C86-4AB8-A266-9578AC0031CA}" presName="Name0" presStyleCnt="0">
        <dgm:presLayoutVars>
          <dgm:dir/>
          <dgm:animLvl val="lvl"/>
          <dgm:resizeHandles val="exact"/>
        </dgm:presLayoutVars>
      </dgm:prSet>
      <dgm:spPr/>
    </dgm:pt>
    <dgm:pt modelId="{CD244557-5A34-43A9-881B-0E130D6DB931}" type="pres">
      <dgm:prSet presAssocID="{C50BF34F-D923-44E6-8BFA-5A38E208DB6D}" presName="linNode" presStyleCnt="0"/>
      <dgm:spPr/>
    </dgm:pt>
    <dgm:pt modelId="{C4D3FB1A-510D-42A1-8C87-F71ACA02612C}" type="pres">
      <dgm:prSet presAssocID="{C50BF34F-D923-44E6-8BFA-5A38E208DB6D}" presName="parentText" presStyleLbl="node1" presStyleIdx="0" presStyleCnt="3">
        <dgm:presLayoutVars>
          <dgm:chMax val="1"/>
          <dgm:bulletEnabled val="1"/>
        </dgm:presLayoutVars>
      </dgm:prSet>
      <dgm:spPr/>
    </dgm:pt>
    <dgm:pt modelId="{E6CF982D-EA8D-4A8A-90B6-727DB2805A78}" type="pres">
      <dgm:prSet presAssocID="{C50BF34F-D923-44E6-8BFA-5A38E208DB6D}" presName="descendantText" presStyleLbl="alignAccFollowNode1" presStyleIdx="0" presStyleCnt="3">
        <dgm:presLayoutVars>
          <dgm:bulletEnabled val="1"/>
        </dgm:presLayoutVars>
      </dgm:prSet>
      <dgm:spPr/>
    </dgm:pt>
    <dgm:pt modelId="{5BD4640B-9422-40B7-8DA2-CC1889598022}" type="pres">
      <dgm:prSet presAssocID="{7501F160-102F-421D-9A39-676CF9E28531}" presName="sp" presStyleCnt="0"/>
      <dgm:spPr/>
    </dgm:pt>
    <dgm:pt modelId="{EFDDE5D6-7666-4F9F-9D02-3BD6A2177E5D}" type="pres">
      <dgm:prSet presAssocID="{CA327DC9-79A0-47E6-8DAC-1D29ED3BFF3D}" presName="linNode" presStyleCnt="0"/>
      <dgm:spPr/>
    </dgm:pt>
    <dgm:pt modelId="{4CD75538-28AF-4DE6-97AB-1C88056E03E1}" type="pres">
      <dgm:prSet presAssocID="{CA327DC9-79A0-47E6-8DAC-1D29ED3BFF3D}" presName="parentText" presStyleLbl="node1" presStyleIdx="1" presStyleCnt="3">
        <dgm:presLayoutVars>
          <dgm:chMax val="1"/>
          <dgm:bulletEnabled val="1"/>
        </dgm:presLayoutVars>
      </dgm:prSet>
      <dgm:spPr/>
    </dgm:pt>
    <dgm:pt modelId="{BF0679BD-F69F-42D1-8694-1C361CCE55C7}" type="pres">
      <dgm:prSet presAssocID="{CA327DC9-79A0-47E6-8DAC-1D29ED3BFF3D}" presName="descendantText" presStyleLbl="alignAccFollowNode1" presStyleIdx="1" presStyleCnt="3">
        <dgm:presLayoutVars>
          <dgm:bulletEnabled val="1"/>
        </dgm:presLayoutVars>
      </dgm:prSet>
      <dgm:spPr/>
    </dgm:pt>
    <dgm:pt modelId="{131BDA7D-246E-4326-A6C0-7FE69065622A}" type="pres">
      <dgm:prSet presAssocID="{4930420C-B68E-492C-BFD4-91C3470BAF66}" presName="sp" presStyleCnt="0"/>
      <dgm:spPr/>
    </dgm:pt>
    <dgm:pt modelId="{0489B37F-FC35-47CB-95EB-B8437A87FD93}" type="pres">
      <dgm:prSet presAssocID="{8A861154-2933-4C11-990D-61E20433A42D}" presName="linNode" presStyleCnt="0"/>
      <dgm:spPr/>
    </dgm:pt>
    <dgm:pt modelId="{A6B37DB1-32E0-405B-921A-797189E9DA9F}" type="pres">
      <dgm:prSet presAssocID="{8A861154-2933-4C11-990D-61E20433A42D}" presName="parentText" presStyleLbl="node1" presStyleIdx="2" presStyleCnt="3">
        <dgm:presLayoutVars>
          <dgm:chMax val="1"/>
          <dgm:bulletEnabled val="1"/>
        </dgm:presLayoutVars>
      </dgm:prSet>
      <dgm:spPr/>
    </dgm:pt>
    <dgm:pt modelId="{EE17026E-5202-4AAC-8A0B-968FF409C0E4}" type="pres">
      <dgm:prSet presAssocID="{8A861154-2933-4C11-990D-61E20433A42D}" presName="descendantText" presStyleLbl="alignAccFollowNode1" presStyleIdx="2" presStyleCnt="3">
        <dgm:presLayoutVars>
          <dgm:bulletEnabled val="1"/>
        </dgm:presLayoutVars>
      </dgm:prSet>
      <dgm:spPr/>
    </dgm:pt>
  </dgm:ptLst>
  <dgm:cxnLst>
    <dgm:cxn modelId="{7FDECA03-FC3D-44C9-91A7-2D408D4BC03C}" srcId="{CA327DC9-79A0-47E6-8DAC-1D29ED3BFF3D}" destId="{62B3D105-B039-46B9-9E40-0A85267DD661}" srcOrd="1" destOrd="0" parTransId="{3BEF7D70-3B25-41C9-8413-8A186CBA39ED}" sibTransId="{8254EF5B-B578-4378-A0C3-9812FBD66033}"/>
    <dgm:cxn modelId="{1A74921B-E0B5-469B-9E6F-D8B1002EC598}" type="presOf" srcId="{E5C6E358-66A9-42AE-84CB-D94B8BA0320E}" destId="{EE17026E-5202-4AAC-8A0B-968FF409C0E4}" srcOrd="0" destOrd="1" presId="urn:microsoft.com/office/officeart/2005/8/layout/vList5"/>
    <dgm:cxn modelId="{53630B2B-01A0-4EA1-86CD-84E22D8CBAD3}" type="presOf" srcId="{C4D48BF1-68FC-4718-B99F-7BB61186B4C6}" destId="{E6CF982D-EA8D-4A8A-90B6-727DB2805A78}" srcOrd="0" destOrd="0" presId="urn:microsoft.com/office/officeart/2005/8/layout/vList5"/>
    <dgm:cxn modelId="{442FCC33-3430-4C59-BB0A-59BF439B9517}" type="presOf" srcId="{C50BF34F-D923-44E6-8BFA-5A38E208DB6D}" destId="{C4D3FB1A-510D-42A1-8C87-F71ACA02612C}" srcOrd="0" destOrd="0" presId="urn:microsoft.com/office/officeart/2005/8/layout/vList5"/>
    <dgm:cxn modelId="{93A2A65C-056B-4BBE-858E-AA7AF8B328F0}" type="presOf" srcId="{3F534E9D-52D9-4668-889E-9863003CB3F0}" destId="{BF0679BD-F69F-42D1-8694-1C361CCE55C7}" srcOrd="0" destOrd="3" presId="urn:microsoft.com/office/officeart/2005/8/layout/vList5"/>
    <dgm:cxn modelId="{5A46F667-AEE5-4893-8077-FA7F17B84637}" type="presOf" srcId="{AF55AAEE-F1A1-496B-ACCA-65A0B4E6671E}" destId="{EE17026E-5202-4AAC-8A0B-968FF409C0E4}" srcOrd="0" destOrd="2" presId="urn:microsoft.com/office/officeart/2005/8/layout/vList5"/>
    <dgm:cxn modelId="{C2A3DC69-0740-4E92-9309-98A271E31731}" type="presOf" srcId="{B9ED5F16-625D-4EE1-9103-4464D20F6115}" destId="{BF0679BD-F69F-42D1-8694-1C361CCE55C7}" srcOrd="0" destOrd="0" presId="urn:microsoft.com/office/officeart/2005/8/layout/vList5"/>
    <dgm:cxn modelId="{8260A04D-FC2E-481C-8DC7-F001E51E0BF9}" type="presOf" srcId="{EF50AD32-8C86-4AB8-A266-9578AC0031CA}" destId="{EEDBE3E5-C271-4C20-9D6E-53C1953CF0F7}" srcOrd="0" destOrd="0" presId="urn:microsoft.com/office/officeart/2005/8/layout/vList5"/>
    <dgm:cxn modelId="{4B940E6F-9513-4356-967B-7125A44CABE5}" srcId="{8A861154-2933-4C11-990D-61E20433A42D}" destId="{E5C6E358-66A9-42AE-84CB-D94B8BA0320E}" srcOrd="1" destOrd="0" parTransId="{E9B620DC-8C38-4285-968E-DE444E060CDD}" sibTransId="{9E2986C1-1318-4772-9A6A-45566E613485}"/>
    <dgm:cxn modelId="{50AA0671-4B28-4063-9E67-F391D245E087}" srcId="{C50BF34F-D923-44E6-8BFA-5A38E208DB6D}" destId="{C4D48BF1-68FC-4718-B99F-7BB61186B4C6}" srcOrd="0" destOrd="0" parTransId="{5EB92D25-4670-4D13-8896-28AA2828B3AE}" sibTransId="{3AF79747-3520-4699-80FE-1B444B4FA19F}"/>
    <dgm:cxn modelId="{0A6B5F71-C929-4707-9F8B-A7D024D4B1E4}" type="presOf" srcId="{CA327DC9-79A0-47E6-8DAC-1D29ED3BFF3D}" destId="{4CD75538-28AF-4DE6-97AB-1C88056E03E1}" srcOrd="0" destOrd="0" presId="urn:microsoft.com/office/officeart/2005/8/layout/vList5"/>
    <dgm:cxn modelId="{6F72E653-0CAE-440C-8308-1EF8C8B99B54}" srcId="{C50BF34F-D923-44E6-8BFA-5A38E208DB6D}" destId="{95ED4DDD-BBE0-4D8D-BC77-21CAE4BD8AED}" srcOrd="1" destOrd="0" parTransId="{68C38474-60DD-4419-88E1-EBB1FEDBF7C9}" sibTransId="{A2409C1E-1B83-4BA4-8EBA-4F173EB321A7}"/>
    <dgm:cxn modelId="{AE138C56-B684-4766-8D84-AC6ECB47E521}" type="presOf" srcId="{A57032DC-2C01-40EF-86D5-501E1CEA6CD5}" destId="{BF0679BD-F69F-42D1-8694-1C361CCE55C7}" srcOrd="0" destOrd="2" presId="urn:microsoft.com/office/officeart/2005/8/layout/vList5"/>
    <dgm:cxn modelId="{06C8F558-DF6D-4A13-89CC-A7A46C279A22}" type="presOf" srcId="{8A861154-2933-4C11-990D-61E20433A42D}" destId="{A6B37DB1-32E0-405B-921A-797189E9DA9F}" srcOrd="0" destOrd="0" presId="urn:microsoft.com/office/officeart/2005/8/layout/vList5"/>
    <dgm:cxn modelId="{3C6AF87A-BA9E-48B0-8127-62E04E289A20}" srcId="{CA327DC9-79A0-47E6-8DAC-1D29ED3BFF3D}" destId="{F7B327D8-2001-4B48-BDBB-151E279B5F83}" srcOrd="4" destOrd="0" parTransId="{07560BF9-B2E4-406D-B70D-3A6611889446}" sibTransId="{AE81AFEF-0626-4663-B792-8F8D80BC6109}"/>
    <dgm:cxn modelId="{41B6CF80-A79E-46F4-8F91-9C7785329858}" type="presOf" srcId="{F7B327D8-2001-4B48-BDBB-151E279B5F83}" destId="{BF0679BD-F69F-42D1-8694-1C361CCE55C7}" srcOrd="0" destOrd="4" presId="urn:microsoft.com/office/officeart/2005/8/layout/vList5"/>
    <dgm:cxn modelId="{B3AFE580-BE9B-435C-9F7B-F93CA5D07B94}" srcId="{EF50AD32-8C86-4AB8-A266-9578AC0031CA}" destId="{8A861154-2933-4C11-990D-61E20433A42D}" srcOrd="2" destOrd="0" parTransId="{E477EA03-3B93-460D-BBF4-842E14CCE13E}" sibTransId="{B7CB2949-C552-42AB-A88F-EAA995C5D842}"/>
    <dgm:cxn modelId="{B39A6E81-895F-40EF-A888-DB27F4DA1B24}" srcId="{8A861154-2933-4C11-990D-61E20433A42D}" destId="{AF55AAEE-F1A1-496B-ACCA-65A0B4E6671E}" srcOrd="2" destOrd="0" parTransId="{E474135B-930E-49C9-BBB6-F11D5C09F071}" sibTransId="{36D80853-73E2-421C-B127-ABD2E1517B7E}"/>
    <dgm:cxn modelId="{32D63C8C-283F-4508-9E72-333DBE0D32B0}" type="presOf" srcId="{6AC117F2-A360-43D5-93EF-8EC3B9303207}" destId="{E6CF982D-EA8D-4A8A-90B6-727DB2805A78}" srcOrd="0" destOrd="2" presId="urn:microsoft.com/office/officeart/2005/8/layout/vList5"/>
    <dgm:cxn modelId="{08C7B98E-41ED-4724-9938-698A9B4CCA3E}" srcId="{EF50AD32-8C86-4AB8-A266-9578AC0031CA}" destId="{CA327DC9-79A0-47E6-8DAC-1D29ED3BFF3D}" srcOrd="1" destOrd="0" parTransId="{061CB8CF-1F78-41D6-84BF-1CC312F12C18}" sibTransId="{4930420C-B68E-492C-BFD4-91C3470BAF66}"/>
    <dgm:cxn modelId="{1C0E9296-9F5C-4D9C-AB34-C6EE651CFBDC}" type="presOf" srcId="{95ED4DDD-BBE0-4D8D-BC77-21CAE4BD8AED}" destId="{E6CF982D-EA8D-4A8A-90B6-727DB2805A78}" srcOrd="0" destOrd="1" presId="urn:microsoft.com/office/officeart/2005/8/layout/vList5"/>
    <dgm:cxn modelId="{BD4E759F-D4B6-4326-A91A-92D5187B508B}" srcId="{8A861154-2933-4C11-990D-61E20433A42D}" destId="{C37F6A99-67D5-4E06-85B8-8E15E76A178B}" srcOrd="0" destOrd="0" parTransId="{8A5A0F47-DD29-47B8-A547-A2D6E9850EBE}" sibTransId="{3C648B8D-83B9-4A19-B174-C439A9E6E5EA}"/>
    <dgm:cxn modelId="{FD159FAA-875C-488D-86A4-6D3E83579A82}" srcId="{C50BF34F-D923-44E6-8BFA-5A38E208DB6D}" destId="{6AC117F2-A360-43D5-93EF-8EC3B9303207}" srcOrd="2" destOrd="0" parTransId="{F19D348C-49A4-456A-86FA-BB7CCF27BF53}" sibTransId="{699320BF-08F4-4209-BF1A-0B1B4EE65B63}"/>
    <dgm:cxn modelId="{7AAC5FAE-8EDB-4562-869D-177635D5C278}" srcId="{CA327DC9-79A0-47E6-8DAC-1D29ED3BFF3D}" destId="{A57032DC-2C01-40EF-86D5-501E1CEA6CD5}" srcOrd="2" destOrd="0" parTransId="{A232BB73-D152-4EC3-B0A4-B56A87E7E4AB}" sibTransId="{BE5BC383-3AFB-4B20-A6C0-D02CA7572BFD}"/>
    <dgm:cxn modelId="{D53137B3-0E12-42F2-BC48-27445DBD0E93}" srcId="{CA327DC9-79A0-47E6-8DAC-1D29ED3BFF3D}" destId="{B9ED5F16-625D-4EE1-9103-4464D20F6115}" srcOrd="0" destOrd="0" parTransId="{A8A8D71D-1259-4454-937E-939300671104}" sibTransId="{DB6F2265-7E68-462D-A3D2-ED9A52BB703B}"/>
    <dgm:cxn modelId="{F8B7A8BF-779B-4907-87F7-109C450B9875}" srcId="{CA327DC9-79A0-47E6-8DAC-1D29ED3BFF3D}" destId="{3F534E9D-52D9-4668-889E-9863003CB3F0}" srcOrd="3" destOrd="0" parTransId="{AC0BCB90-369F-4876-A671-B598BF5698C2}" sibTransId="{136B9A98-AF0E-4A5F-B487-74819347C4E5}"/>
    <dgm:cxn modelId="{3B3021D8-CD27-4C12-A404-635563F54AF4}" type="presOf" srcId="{C37F6A99-67D5-4E06-85B8-8E15E76A178B}" destId="{EE17026E-5202-4AAC-8A0B-968FF409C0E4}" srcOrd="0" destOrd="0" presId="urn:microsoft.com/office/officeart/2005/8/layout/vList5"/>
    <dgm:cxn modelId="{F0AD4BD9-8D21-4F63-B93E-55D86EBEB36E}" srcId="{EF50AD32-8C86-4AB8-A266-9578AC0031CA}" destId="{C50BF34F-D923-44E6-8BFA-5A38E208DB6D}" srcOrd="0" destOrd="0" parTransId="{08918233-3969-4E99-9D37-434948692B7A}" sibTransId="{7501F160-102F-421D-9A39-676CF9E28531}"/>
    <dgm:cxn modelId="{D57707DE-822A-43CE-A211-CE74FAE2141E}" type="presOf" srcId="{62B3D105-B039-46B9-9E40-0A85267DD661}" destId="{BF0679BD-F69F-42D1-8694-1C361CCE55C7}" srcOrd="0" destOrd="1" presId="urn:microsoft.com/office/officeart/2005/8/layout/vList5"/>
    <dgm:cxn modelId="{FC26AA3C-01F9-4A76-A6A9-C1312BC2A3D1}" type="presParOf" srcId="{EEDBE3E5-C271-4C20-9D6E-53C1953CF0F7}" destId="{CD244557-5A34-43A9-881B-0E130D6DB931}" srcOrd="0" destOrd="0" presId="urn:microsoft.com/office/officeart/2005/8/layout/vList5"/>
    <dgm:cxn modelId="{2A756DB1-BAA1-4255-A40A-C07CAF4BA391}" type="presParOf" srcId="{CD244557-5A34-43A9-881B-0E130D6DB931}" destId="{C4D3FB1A-510D-42A1-8C87-F71ACA02612C}" srcOrd="0" destOrd="0" presId="urn:microsoft.com/office/officeart/2005/8/layout/vList5"/>
    <dgm:cxn modelId="{C7CF4D26-3479-40A7-9280-77B5033A810F}" type="presParOf" srcId="{CD244557-5A34-43A9-881B-0E130D6DB931}" destId="{E6CF982D-EA8D-4A8A-90B6-727DB2805A78}" srcOrd="1" destOrd="0" presId="urn:microsoft.com/office/officeart/2005/8/layout/vList5"/>
    <dgm:cxn modelId="{1281A2D4-9A53-4A61-BF48-644341824A5A}" type="presParOf" srcId="{EEDBE3E5-C271-4C20-9D6E-53C1953CF0F7}" destId="{5BD4640B-9422-40B7-8DA2-CC1889598022}" srcOrd="1" destOrd="0" presId="urn:microsoft.com/office/officeart/2005/8/layout/vList5"/>
    <dgm:cxn modelId="{5BDEBCC7-B97A-4AAD-827C-C8463A5ED326}" type="presParOf" srcId="{EEDBE3E5-C271-4C20-9D6E-53C1953CF0F7}" destId="{EFDDE5D6-7666-4F9F-9D02-3BD6A2177E5D}" srcOrd="2" destOrd="0" presId="urn:microsoft.com/office/officeart/2005/8/layout/vList5"/>
    <dgm:cxn modelId="{00A0F07B-E26B-405E-95C8-DFE12A82873C}" type="presParOf" srcId="{EFDDE5D6-7666-4F9F-9D02-3BD6A2177E5D}" destId="{4CD75538-28AF-4DE6-97AB-1C88056E03E1}" srcOrd="0" destOrd="0" presId="urn:microsoft.com/office/officeart/2005/8/layout/vList5"/>
    <dgm:cxn modelId="{9AC7E48E-ABA1-4228-8935-6C89B92DECC4}" type="presParOf" srcId="{EFDDE5D6-7666-4F9F-9D02-3BD6A2177E5D}" destId="{BF0679BD-F69F-42D1-8694-1C361CCE55C7}" srcOrd="1" destOrd="0" presId="urn:microsoft.com/office/officeart/2005/8/layout/vList5"/>
    <dgm:cxn modelId="{4756780C-5296-4775-B231-4C27911CD766}" type="presParOf" srcId="{EEDBE3E5-C271-4C20-9D6E-53C1953CF0F7}" destId="{131BDA7D-246E-4326-A6C0-7FE69065622A}" srcOrd="3" destOrd="0" presId="urn:microsoft.com/office/officeart/2005/8/layout/vList5"/>
    <dgm:cxn modelId="{4C483C5C-8719-45D6-B014-4E2ABAE65C87}" type="presParOf" srcId="{EEDBE3E5-C271-4C20-9D6E-53C1953CF0F7}" destId="{0489B37F-FC35-47CB-95EB-B8437A87FD93}" srcOrd="4" destOrd="0" presId="urn:microsoft.com/office/officeart/2005/8/layout/vList5"/>
    <dgm:cxn modelId="{4BA0F3A3-C1C5-46C5-AE54-6C42F5140030}" type="presParOf" srcId="{0489B37F-FC35-47CB-95EB-B8437A87FD93}" destId="{A6B37DB1-32E0-405B-921A-797189E9DA9F}" srcOrd="0" destOrd="0" presId="urn:microsoft.com/office/officeart/2005/8/layout/vList5"/>
    <dgm:cxn modelId="{6D553A73-A4F6-45F5-B131-834FB3795C9C}" type="presParOf" srcId="{0489B37F-FC35-47CB-95EB-B8437A87FD93}" destId="{EE17026E-5202-4AAC-8A0B-968FF409C0E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02CBBB-0EEB-4705-AD51-1599AAC44B09}"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9FE3527D-2DE0-415E-B65D-F9E946C9D610}">
      <dgm:prSet/>
      <dgm:spPr/>
      <dgm:t>
        <a:bodyPr/>
        <a:lstStyle/>
        <a:p>
          <a:r>
            <a:rPr lang="en-AU"/>
            <a:t>Changing human relationships with the outdoors</a:t>
          </a:r>
          <a:endParaRPr lang="en-US"/>
        </a:p>
      </dgm:t>
    </dgm:pt>
    <dgm:pt modelId="{229CA9A7-52D3-4843-A038-46FF8F520368}" type="parTrans" cxnId="{9632A623-A6D9-4EE8-B7C7-A72DFFEAEC42}">
      <dgm:prSet/>
      <dgm:spPr/>
      <dgm:t>
        <a:bodyPr/>
        <a:lstStyle/>
        <a:p>
          <a:endParaRPr lang="en-US"/>
        </a:p>
      </dgm:t>
    </dgm:pt>
    <dgm:pt modelId="{2A3F65DD-45FD-4E16-9B8C-DCDF3B0DF2DA}" type="sibTrans" cxnId="{9632A623-A6D9-4EE8-B7C7-A72DFFEAEC42}">
      <dgm:prSet/>
      <dgm:spPr/>
      <dgm:t>
        <a:bodyPr/>
        <a:lstStyle/>
        <a:p>
          <a:endParaRPr lang="en-US"/>
        </a:p>
      </dgm:t>
    </dgm:pt>
    <dgm:pt modelId="{3413B170-E23C-4594-A356-B996C089DACD}">
      <dgm:prSet/>
      <dgm:spPr/>
      <dgm:t>
        <a:bodyPr/>
        <a:lstStyle/>
        <a:p>
          <a:r>
            <a:rPr lang="en-AU"/>
            <a:t>Australia before humans</a:t>
          </a:r>
          <a:endParaRPr lang="en-US"/>
        </a:p>
      </dgm:t>
    </dgm:pt>
    <dgm:pt modelId="{46BE3535-0680-4D16-8FD6-31B6933A693C}" type="parTrans" cxnId="{D5F81A48-C1B5-4C1E-B8BA-2F0D31F81451}">
      <dgm:prSet/>
      <dgm:spPr/>
      <dgm:t>
        <a:bodyPr/>
        <a:lstStyle/>
        <a:p>
          <a:endParaRPr lang="en-US"/>
        </a:p>
      </dgm:t>
    </dgm:pt>
    <dgm:pt modelId="{C81CAEA4-12BF-43CF-BEBE-81909240DC68}" type="sibTrans" cxnId="{D5F81A48-C1B5-4C1E-B8BA-2F0D31F81451}">
      <dgm:prSet/>
      <dgm:spPr/>
      <dgm:t>
        <a:bodyPr/>
        <a:lstStyle/>
        <a:p>
          <a:endParaRPr lang="en-US"/>
        </a:p>
      </dgm:t>
    </dgm:pt>
    <dgm:pt modelId="{59934D2F-89B3-45F0-8CA0-716706C226DD}">
      <dgm:prSet/>
      <dgm:spPr/>
      <dgm:t>
        <a:bodyPr/>
        <a:lstStyle/>
        <a:p>
          <a:r>
            <a:rPr lang="en-AU"/>
            <a:t>Indigenous relationships with the outdoors</a:t>
          </a:r>
          <a:endParaRPr lang="en-US"/>
        </a:p>
      </dgm:t>
    </dgm:pt>
    <dgm:pt modelId="{945E7B26-05CF-415F-A8FC-C70518BEDDE9}" type="parTrans" cxnId="{54CB6D03-8BC5-4836-9ABE-5D314774BE92}">
      <dgm:prSet/>
      <dgm:spPr/>
      <dgm:t>
        <a:bodyPr/>
        <a:lstStyle/>
        <a:p>
          <a:endParaRPr lang="en-US"/>
        </a:p>
      </dgm:t>
    </dgm:pt>
    <dgm:pt modelId="{F8C0F17C-B0BE-44A8-82AE-A7C54C747487}" type="sibTrans" cxnId="{54CB6D03-8BC5-4836-9ABE-5D314774BE92}">
      <dgm:prSet/>
      <dgm:spPr/>
      <dgm:t>
        <a:bodyPr/>
        <a:lstStyle/>
        <a:p>
          <a:endParaRPr lang="en-US"/>
        </a:p>
      </dgm:t>
    </dgm:pt>
    <dgm:pt modelId="{0CF89B6A-9E7E-4DAB-8942-443C23E833C3}">
      <dgm:prSet/>
      <dgm:spPr/>
      <dgm:t>
        <a:bodyPr/>
        <a:lstStyle/>
        <a:p>
          <a:r>
            <a:rPr lang="en-AU"/>
            <a:t>Environmental movements in Australia</a:t>
          </a:r>
          <a:endParaRPr lang="en-US"/>
        </a:p>
      </dgm:t>
    </dgm:pt>
    <dgm:pt modelId="{5C39D70E-5EAA-4F1F-BBD2-7AED8CA4BAA0}" type="parTrans" cxnId="{ED3C49C4-798E-480D-BAC3-832836897699}">
      <dgm:prSet/>
      <dgm:spPr/>
      <dgm:t>
        <a:bodyPr/>
        <a:lstStyle/>
        <a:p>
          <a:endParaRPr lang="en-US"/>
        </a:p>
      </dgm:t>
    </dgm:pt>
    <dgm:pt modelId="{CE6DC017-C831-44D9-8987-636C6C01AABA}" type="sibTrans" cxnId="{ED3C49C4-798E-480D-BAC3-832836897699}">
      <dgm:prSet/>
      <dgm:spPr/>
      <dgm:t>
        <a:bodyPr/>
        <a:lstStyle/>
        <a:p>
          <a:endParaRPr lang="en-US"/>
        </a:p>
      </dgm:t>
    </dgm:pt>
    <dgm:pt modelId="{3A98D5DD-6AF9-4A9B-998E-83E79FFE1179}">
      <dgm:prSet/>
      <dgm:spPr/>
      <dgm:t>
        <a:bodyPr/>
        <a:lstStyle/>
        <a:p>
          <a:r>
            <a:rPr lang="en-AU"/>
            <a:t>Relationships with Australian environments in the past decade</a:t>
          </a:r>
          <a:endParaRPr lang="en-US"/>
        </a:p>
      </dgm:t>
    </dgm:pt>
    <dgm:pt modelId="{16138881-C97E-4B01-8DBB-AA061C6B278A}" type="parTrans" cxnId="{1D66BD7D-EE89-49C6-9AF3-74BBA6D25665}">
      <dgm:prSet/>
      <dgm:spPr/>
      <dgm:t>
        <a:bodyPr/>
        <a:lstStyle/>
        <a:p>
          <a:endParaRPr lang="en-US"/>
        </a:p>
      </dgm:t>
    </dgm:pt>
    <dgm:pt modelId="{C0E74228-19F3-418E-8B3E-E855A5FE5559}" type="sibTrans" cxnId="{1D66BD7D-EE89-49C6-9AF3-74BBA6D25665}">
      <dgm:prSet/>
      <dgm:spPr/>
      <dgm:t>
        <a:bodyPr/>
        <a:lstStyle/>
        <a:p>
          <a:endParaRPr lang="en-US"/>
        </a:p>
      </dgm:t>
    </dgm:pt>
    <dgm:pt modelId="{E11B3AEA-EB10-427A-B576-4D8ABEAC7850}">
      <dgm:prSet/>
      <dgm:spPr/>
      <dgm:t>
        <a:bodyPr/>
        <a:lstStyle/>
        <a:p>
          <a:r>
            <a:rPr lang="en-AU"/>
            <a:t>Custodianship</a:t>
          </a:r>
          <a:endParaRPr lang="en-US"/>
        </a:p>
      </dgm:t>
    </dgm:pt>
    <dgm:pt modelId="{C00D2EDB-DD16-40F5-BCA9-1D29AFB5ACA9}" type="parTrans" cxnId="{2431C195-B191-4B47-B2F8-9AD7794FF439}">
      <dgm:prSet/>
      <dgm:spPr/>
      <dgm:t>
        <a:bodyPr/>
        <a:lstStyle/>
        <a:p>
          <a:endParaRPr lang="en-US"/>
        </a:p>
      </dgm:t>
    </dgm:pt>
    <dgm:pt modelId="{895DB7CB-53F6-428A-8B4A-9CB9259EFBE8}" type="sibTrans" cxnId="{2431C195-B191-4B47-B2F8-9AD7794FF439}">
      <dgm:prSet/>
      <dgm:spPr/>
      <dgm:t>
        <a:bodyPr/>
        <a:lstStyle/>
        <a:p>
          <a:endParaRPr lang="en-US"/>
        </a:p>
      </dgm:t>
    </dgm:pt>
    <dgm:pt modelId="{A0EB4046-5809-46C8-89A2-DB145E1E30C3}">
      <dgm:prSet/>
      <dgm:spPr/>
      <dgm:t>
        <a:bodyPr/>
        <a:lstStyle/>
        <a:p>
          <a:r>
            <a:rPr lang="en-AU"/>
            <a:t>Conflicts</a:t>
          </a:r>
          <a:endParaRPr lang="en-US"/>
        </a:p>
      </dgm:t>
    </dgm:pt>
    <dgm:pt modelId="{8E2F708D-52E8-4E29-AE0D-48A5B679B5C0}" type="parTrans" cxnId="{1A3CD30A-2650-42E1-AC0E-33C8E0A38D53}">
      <dgm:prSet/>
      <dgm:spPr/>
      <dgm:t>
        <a:bodyPr/>
        <a:lstStyle/>
        <a:p>
          <a:endParaRPr lang="en-US"/>
        </a:p>
      </dgm:t>
    </dgm:pt>
    <dgm:pt modelId="{B0E49086-9D8F-4372-AD6A-0CB0D5527F07}" type="sibTrans" cxnId="{1A3CD30A-2650-42E1-AC0E-33C8E0A38D53}">
      <dgm:prSet/>
      <dgm:spPr/>
      <dgm:t>
        <a:bodyPr/>
        <a:lstStyle/>
        <a:p>
          <a:endParaRPr lang="en-US"/>
        </a:p>
      </dgm:t>
    </dgm:pt>
    <dgm:pt modelId="{51D82967-668C-460C-BC2D-1315806DC535}">
      <dgm:prSet/>
      <dgm:spPr/>
      <dgm:t>
        <a:bodyPr/>
        <a:lstStyle/>
        <a:p>
          <a:r>
            <a:rPr lang="en-AU"/>
            <a:t>Policies</a:t>
          </a:r>
          <a:endParaRPr lang="en-US"/>
        </a:p>
      </dgm:t>
    </dgm:pt>
    <dgm:pt modelId="{65E3FA94-6402-4C37-B5BC-719B5D4A8977}" type="parTrans" cxnId="{59D74908-0031-4705-93DB-1B73D931A12F}">
      <dgm:prSet/>
      <dgm:spPr/>
      <dgm:t>
        <a:bodyPr/>
        <a:lstStyle/>
        <a:p>
          <a:endParaRPr lang="en-US"/>
        </a:p>
      </dgm:t>
    </dgm:pt>
    <dgm:pt modelId="{17A9D05A-DCF5-4619-A6AD-9AFE479FEA24}" type="sibTrans" cxnId="{59D74908-0031-4705-93DB-1B73D931A12F}">
      <dgm:prSet/>
      <dgm:spPr/>
      <dgm:t>
        <a:bodyPr/>
        <a:lstStyle/>
        <a:p>
          <a:endParaRPr lang="en-US"/>
        </a:p>
      </dgm:t>
    </dgm:pt>
    <dgm:pt modelId="{62FF811F-913E-46FB-AC93-9E82A6963501}">
      <dgm:prSet/>
      <dgm:spPr/>
      <dgm:t>
        <a:bodyPr/>
        <a:lstStyle/>
        <a:p>
          <a:r>
            <a:rPr lang="en-AU"/>
            <a:t>Social issues</a:t>
          </a:r>
          <a:endParaRPr lang="en-US"/>
        </a:p>
      </dgm:t>
    </dgm:pt>
    <dgm:pt modelId="{296EF9C9-F931-47D7-BD8B-22D055A2ED26}" type="parTrans" cxnId="{0FCFA09E-37B4-47B3-9EC6-5C72AF0F46B2}">
      <dgm:prSet/>
      <dgm:spPr/>
      <dgm:t>
        <a:bodyPr/>
        <a:lstStyle/>
        <a:p>
          <a:endParaRPr lang="en-US"/>
        </a:p>
      </dgm:t>
    </dgm:pt>
    <dgm:pt modelId="{A2289CA6-E248-442A-9FEF-6883B59CBA47}" type="sibTrans" cxnId="{0FCFA09E-37B4-47B3-9EC6-5C72AF0F46B2}">
      <dgm:prSet/>
      <dgm:spPr/>
      <dgm:t>
        <a:bodyPr/>
        <a:lstStyle/>
        <a:p>
          <a:endParaRPr lang="en-US"/>
        </a:p>
      </dgm:t>
    </dgm:pt>
    <dgm:pt modelId="{CACC91AF-372E-4EE9-8015-291287C6423F}" type="pres">
      <dgm:prSet presAssocID="{4802CBBB-0EEB-4705-AD51-1599AAC44B09}" presName="Name0" presStyleCnt="0">
        <dgm:presLayoutVars>
          <dgm:dir/>
          <dgm:animLvl val="lvl"/>
          <dgm:resizeHandles val="exact"/>
        </dgm:presLayoutVars>
      </dgm:prSet>
      <dgm:spPr/>
    </dgm:pt>
    <dgm:pt modelId="{B872ABD1-B48C-4C7F-ABA7-41F1802B5DAB}" type="pres">
      <dgm:prSet presAssocID="{9FE3527D-2DE0-415E-B65D-F9E946C9D610}" presName="linNode" presStyleCnt="0"/>
      <dgm:spPr/>
    </dgm:pt>
    <dgm:pt modelId="{67CBCB54-F0CF-4D94-8F49-A02AB64CD66D}" type="pres">
      <dgm:prSet presAssocID="{9FE3527D-2DE0-415E-B65D-F9E946C9D610}" presName="parentText" presStyleLbl="node1" presStyleIdx="0" presStyleCnt="2">
        <dgm:presLayoutVars>
          <dgm:chMax val="1"/>
          <dgm:bulletEnabled val="1"/>
        </dgm:presLayoutVars>
      </dgm:prSet>
      <dgm:spPr/>
    </dgm:pt>
    <dgm:pt modelId="{4ADBE564-F675-4F66-A968-2E1D1B548165}" type="pres">
      <dgm:prSet presAssocID="{9FE3527D-2DE0-415E-B65D-F9E946C9D610}" presName="descendantText" presStyleLbl="alignAccFollowNode1" presStyleIdx="0" presStyleCnt="2">
        <dgm:presLayoutVars>
          <dgm:bulletEnabled val="1"/>
        </dgm:presLayoutVars>
      </dgm:prSet>
      <dgm:spPr/>
    </dgm:pt>
    <dgm:pt modelId="{50463745-F3B5-44AE-A079-ECA805799728}" type="pres">
      <dgm:prSet presAssocID="{2A3F65DD-45FD-4E16-9B8C-DCDF3B0DF2DA}" presName="sp" presStyleCnt="0"/>
      <dgm:spPr/>
    </dgm:pt>
    <dgm:pt modelId="{C3312ACD-8163-4529-B9C9-6870E6493F5A}" type="pres">
      <dgm:prSet presAssocID="{3A98D5DD-6AF9-4A9B-998E-83E79FFE1179}" presName="linNode" presStyleCnt="0"/>
      <dgm:spPr/>
    </dgm:pt>
    <dgm:pt modelId="{118096FE-2AA3-404F-84B9-9160D2D10541}" type="pres">
      <dgm:prSet presAssocID="{3A98D5DD-6AF9-4A9B-998E-83E79FFE1179}" presName="parentText" presStyleLbl="node1" presStyleIdx="1" presStyleCnt="2">
        <dgm:presLayoutVars>
          <dgm:chMax val="1"/>
          <dgm:bulletEnabled val="1"/>
        </dgm:presLayoutVars>
      </dgm:prSet>
      <dgm:spPr/>
    </dgm:pt>
    <dgm:pt modelId="{D4634BC5-7236-4FCD-B9E2-ABBB4B7FDE57}" type="pres">
      <dgm:prSet presAssocID="{3A98D5DD-6AF9-4A9B-998E-83E79FFE1179}" presName="descendantText" presStyleLbl="alignAccFollowNode1" presStyleIdx="1" presStyleCnt="2">
        <dgm:presLayoutVars>
          <dgm:bulletEnabled val="1"/>
        </dgm:presLayoutVars>
      </dgm:prSet>
      <dgm:spPr/>
    </dgm:pt>
  </dgm:ptLst>
  <dgm:cxnLst>
    <dgm:cxn modelId="{54CB6D03-8BC5-4836-9ABE-5D314774BE92}" srcId="{9FE3527D-2DE0-415E-B65D-F9E946C9D610}" destId="{59934D2F-89B3-45F0-8CA0-716706C226DD}" srcOrd="1" destOrd="0" parTransId="{945E7B26-05CF-415F-A8FC-C70518BEDDE9}" sibTransId="{F8C0F17C-B0BE-44A8-82AE-A7C54C747487}"/>
    <dgm:cxn modelId="{59D74908-0031-4705-93DB-1B73D931A12F}" srcId="{3A98D5DD-6AF9-4A9B-998E-83E79FFE1179}" destId="{51D82967-668C-460C-BC2D-1315806DC535}" srcOrd="2" destOrd="0" parTransId="{65E3FA94-6402-4C37-B5BC-719B5D4A8977}" sibTransId="{17A9D05A-DCF5-4619-A6AD-9AFE479FEA24}"/>
    <dgm:cxn modelId="{1A3CD30A-2650-42E1-AC0E-33C8E0A38D53}" srcId="{3A98D5DD-6AF9-4A9B-998E-83E79FFE1179}" destId="{A0EB4046-5809-46C8-89A2-DB145E1E30C3}" srcOrd="1" destOrd="0" parTransId="{8E2F708D-52E8-4E29-AE0D-48A5B679B5C0}" sibTransId="{B0E49086-9D8F-4372-AD6A-0CB0D5527F07}"/>
    <dgm:cxn modelId="{9632A623-A6D9-4EE8-B7C7-A72DFFEAEC42}" srcId="{4802CBBB-0EEB-4705-AD51-1599AAC44B09}" destId="{9FE3527D-2DE0-415E-B65D-F9E946C9D610}" srcOrd="0" destOrd="0" parTransId="{229CA9A7-52D3-4843-A038-46FF8F520368}" sibTransId="{2A3F65DD-45FD-4E16-9B8C-DCDF3B0DF2DA}"/>
    <dgm:cxn modelId="{1B78162F-4BA2-4E39-9F63-291FD6F2C69E}" type="presOf" srcId="{4802CBBB-0EEB-4705-AD51-1599AAC44B09}" destId="{CACC91AF-372E-4EE9-8015-291287C6423F}" srcOrd="0" destOrd="0" presId="urn:microsoft.com/office/officeart/2005/8/layout/vList5"/>
    <dgm:cxn modelId="{2B5F1461-9893-4CCF-AB45-33B1ECB99928}" type="presOf" srcId="{A0EB4046-5809-46C8-89A2-DB145E1E30C3}" destId="{D4634BC5-7236-4FCD-B9E2-ABBB4B7FDE57}" srcOrd="0" destOrd="1" presId="urn:microsoft.com/office/officeart/2005/8/layout/vList5"/>
    <dgm:cxn modelId="{D5F81A48-C1B5-4C1E-B8BA-2F0D31F81451}" srcId="{9FE3527D-2DE0-415E-B65D-F9E946C9D610}" destId="{3413B170-E23C-4594-A356-B996C089DACD}" srcOrd="0" destOrd="0" parTransId="{46BE3535-0680-4D16-8FD6-31B6933A693C}" sibTransId="{C81CAEA4-12BF-43CF-BEBE-81909240DC68}"/>
    <dgm:cxn modelId="{1D66BD7D-EE89-49C6-9AF3-74BBA6D25665}" srcId="{4802CBBB-0EEB-4705-AD51-1599AAC44B09}" destId="{3A98D5DD-6AF9-4A9B-998E-83E79FFE1179}" srcOrd="1" destOrd="0" parTransId="{16138881-C97E-4B01-8DBB-AA061C6B278A}" sibTransId="{C0E74228-19F3-418E-8B3E-E855A5FE5559}"/>
    <dgm:cxn modelId="{D4F51A7F-53B1-405F-9360-02DC800F1A38}" type="presOf" srcId="{E11B3AEA-EB10-427A-B576-4D8ABEAC7850}" destId="{D4634BC5-7236-4FCD-B9E2-ABBB4B7FDE57}" srcOrd="0" destOrd="0" presId="urn:microsoft.com/office/officeart/2005/8/layout/vList5"/>
    <dgm:cxn modelId="{99B81689-502B-45A9-AC9D-71859E1D5C86}" type="presOf" srcId="{0CF89B6A-9E7E-4DAB-8942-443C23E833C3}" destId="{4ADBE564-F675-4F66-A968-2E1D1B548165}" srcOrd="0" destOrd="2" presId="urn:microsoft.com/office/officeart/2005/8/layout/vList5"/>
    <dgm:cxn modelId="{6940C98C-F67D-419E-8F6C-492E41DB9233}" type="presOf" srcId="{3A98D5DD-6AF9-4A9B-998E-83E79FFE1179}" destId="{118096FE-2AA3-404F-84B9-9160D2D10541}" srcOrd="0" destOrd="0" presId="urn:microsoft.com/office/officeart/2005/8/layout/vList5"/>
    <dgm:cxn modelId="{F2CFC893-2E24-479A-B736-1A25CC231583}" type="presOf" srcId="{51D82967-668C-460C-BC2D-1315806DC535}" destId="{D4634BC5-7236-4FCD-B9E2-ABBB4B7FDE57}" srcOrd="0" destOrd="2" presId="urn:microsoft.com/office/officeart/2005/8/layout/vList5"/>
    <dgm:cxn modelId="{2431C195-B191-4B47-B2F8-9AD7794FF439}" srcId="{3A98D5DD-6AF9-4A9B-998E-83E79FFE1179}" destId="{E11B3AEA-EB10-427A-B576-4D8ABEAC7850}" srcOrd="0" destOrd="0" parTransId="{C00D2EDB-DD16-40F5-BCA9-1D29AFB5ACA9}" sibTransId="{895DB7CB-53F6-428A-8B4A-9CB9259EFBE8}"/>
    <dgm:cxn modelId="{0FCFA09E-37B4-47B3-9EC6-5C72AF0F46B2}" srcId="{3A98D5DD-6AF9-4A9B-998E-83E79FFE1179}" destId="{62FF811F-913E-46FB-AC93-9E82A6963501}" srcOrd="3" destOrd="0" parTransId="{296EF9C9-F931-47D7-BD8B-22D055A2ED26}" sibTransId="{A2289CA6-E248-442A-9FEF-6883B59CBA47}"/>
    <dgm:cxn modelId="{1E0E51B3-2BC6-45B6-8F46-8109D4B4C62B}" type="presOf" srcId="{9FE3527D-2DE0-415E-B65D-F9E946C9D610}" destId="{67CBCB54-F0CF-4D94-8F49-A02AB64CD66D}" srcOrd="0" destOrd="0" presId="urn:microsoft.com/office/officeart/2005/8/layout/vList5"/>
    <dgm:cxn modelId="{94210FB5-D7AC-46F9-B1D0-B1FC7CFA28D7}" type="presOf" srcId="{3413B170-E23C-4594-A356-B996C089DACD}" destId="{4ADBE564-F675-4F66-A968-2E1D1B548165}" srcOrd="0" destOrd="0" presId="urn:microsoft.com/office/officeart/2005/8/layout/vList5"/>
    <dgm:cxn modelId="{64C23FBD-1DB9-4A91-88F8-C872633AA784}" type="presOf" srcId="{62FF811F-913E-46FB-AC93-9E82A6963501}" destId="{D4634BC5-7236-4FCD-B9E2-ABBB4B7FDE57}" srcOrd="0" destOrd="3" presId="urn:microsoft.com/office/officeart/2005/8/layout/vList5"/>
    <dgm:cxn modelId="{ED3C49C4-798E-480D-BAC3-832836897699}" srcId="{9FE3527D-2DE0-415E-B65D-F9E946C9D610}" destId="{0CF89B6A-9E7E-4DAB-8942-443C23E833C3}" srcOrd="2" destOrd="0" parTransId="{5C39D70E-5EAA-4F1F-BBD2-7AED8CA4BAA0}" sibTransId="{CE6DC017-C831-44D9-8987-636C6C01AABA}"/>
    <dgm:cxn modelId="{02D677EF-A155-4D73-B12D-12DDB66D0DE6}" type="presOf" srcId="{59934D2F-89B3-45F0-8CA0-716706C226DD}" destId="{4ADBE564-F675-4F66-A968-2E1D1B548165}" srcOrd="0" destOrd="1" presId="urn:microsoft.com/office/officeart/2005/8/layout/vList5"/>
    <dgm:cxn modelId="{4098FD0E-FA60-4891-84B1-AFEDAFB38C9B}" type="presParOf" srcId="{CACC91AF-372E-4EE9-8015-291287C6423F}" destId="{B872ABD1-B48C-4C7F-ABA7-41F1802B5DAB}" srcOrd="0" destOrd="0" presId="urn:microsoft.com/office/officeart/2005/8/layout/vList5"/>
    <dgm:cxn modelId="{B0F53018-E95E-4CC8-B6A0-E591346FABE6}" type="presParOf" srcId="{B872ABD1-B48C-4C7F-ABA7-41F1802B5DAB}" destId="{67CBCB54-F0CF-4D94-8F49-A02AB64CD66D}" srcOrd="0" destOrd="0" presId="urn:microsoft.com/office/officeart/2005/8/layout/vList5"/>
    <dgm:cxn modelId="{723ED39F-8EC7-465D-A611-70DE627FEEBC}" type="presParOf" srcId="{B872ABD1-B48C-4C7F-ABA7-41F1802B5DAB}" destId="{4ADBE564-F675-4F66-A968-2E1D1B548165}" srcOrd="1" destOrd="0" presId="urn:microsoft.com/office/officeart/2005/8/layout/vList5"/>
    <dgm:cxn modelId="{0645ACF5-4A96-4711-BC01-E66E82CC8E64}" type="presParOf" srcId="{CACC91AF-372E-4EE9-8015-291287C6423F}" destId="{50463745-F3B5-44AE-A079-ECA805799728}" srcOrd="1" destOrd="0" presId="urn:microsoft.com/office/officeart/2005/8/layout/vList5"/>
    <dgm:cxn modelId="{E9997FD4-CA97-40CD-8F31-C580997E8F2C}" type="presParOf" srcId="{CACC91AF-372E-4EE9-8015-291287C6423F}" destId="{C3312ACD-8163-4529-B9C9-6870E6493F5A}" srcOrd="2" destOrd="0" presId="urn:microsoft.com/office/officeart/2005/8/layout/vList5"/>
    <dgm:cxn modelId="{4724EE7D-5041-43C6-AB65-26D3889FDCCE}" type="presParOf" srcId="{C3312ACD-8163-4529-B9C9-6870E6493F5A}" destId="{118096FE-2AA3-404F-84B9-9160D2D10541}" srcOrd="0" destOrd="0" presId="urn:microsoft.com/office/officeart/2005/8/layout/vList5"/>
    <dgm:cxn modelId="{5B3E3B53-BF24-472A-99EA-A2AA26894EC8}" type="presParOf" srcId="{C3312ACD-8163-4529-B9C9-6870E6493F5A}" destId="{D4634BC5-7236-4FCD-B9E2-ABBB4B7FDE5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DB964F-9D4E-419E-8A51-FE4E82B8F43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2E52FE26-B7F4-4BEF-BCA2-B3238FBD8BAE}">
      <dgm:prSet/>
      <dgm:spPr/>
      <dgm:t>
        <a:bodyPr/>
        <a:lstStyle/>
        <a:p>
          <a:r>
            <a:rPr lang="en-AU"/>
            <a:t>The importance of healthy outdoor environments</a:t>
          </a:r>
          <a:endParaRPr lang="en-US"/>
        </a:p>
      </dgm:t>
    </dgm:pt>
    <dgm:pt modelId="{FF086B2D-BC96-4729-9031-1F71CDD4963D}" type="parTrans" cxnId="{3B949F75-6D54-4CA1-B495-E3F46980A5E0}">
      <dgm:prSet/>
      <dgm:spPr/>
      <dgm:t>
        <a:bodyPr/>
        <a:lstStyle/>
        <a:p>
          <a:endParaRPr lang="en-US"/>
        </a:p>
      </dgm:t>
    </dgm:pt>
    <dgm:pt modelId="{3486A40C-D38E-4303-A9AF-1E278E7208FF}" type="sibTrans" cxnId="{3B949F75-6D54-4CA1-B495-E3F46980A5E0}">
      <dgm:prSet/>
      <dgm:spPr/>
      <dgm:t>
        <a:bodyPr/>
        <a:lstStyle/>
        <a:p>
          <a:endParaRPr lang="en-US"/>
        </a:p>
      </dgm:t>
    </dgm:pt>
    <dgm:pt modelId="{5F98EC2E-1856-49E5-9A50-4A1DC4A36AA9}">
      <dgm:prSet/>
      <dgm:spPr/>
      <dgm:t>
        <a:bodyPr/>
        <a:lstStyle/>
        <a:p>
          <a:r>
            <a:rPr lang="en-AU"/>
            <a:t>Sustainability</a:t>
          </a:r>
          <a:endParaRPr lang="en-US"/>
        </a:p>
      </dgm:t>
    </dgm:pt>
    <dgm:pt modelId="{9022A1CB-8B05-4A2C-90EC-9340D86DABE5}" type="parTrans" cxnId="{350D606C-D48C-41EB-98EE-2E7722058D93}">
      <dgm:prSet/>
      <dgm:spPr/>
      <dgm:t>
        <a:bodyPr/>
        <a:lstStyle/>
        <a:p>
          <a:endParaRPr lang="en-US"/>
        </a:p>
      </dgm:t>
    </dgm:pt>
    <dgm:pt modelId="{8146FAC7-3665-40E1-847B-092E6C640348}" type="sibTrans" cxnId="{350D606C-D48C-41EB-98EE-2E7722058D93}">
      <dgm:prSet/>
      <dgm:spPr/>
      <dgm:t>
        <a:bodyPr/>
        <a:lstStyle/>
        <a:p>
          <a:endParaRPr lang="en-US"/>
        </a:p>
      </dgm:t>
    </dgm:pt>
    <dgm:pt modelId="{A4E6C53F-AFB1-4D44-A929-03AB9E378F5B}">
      <dgm:prSet/>
      <dgm:spPr/>
      <dgm:t>
        <a:bodyPr/>
        <a:lstStyle/>
        <a:p>
          <a:r>
            <a:rPr lang="en-AU"/>
            <a:t>Characteristics of outdoor environments</a:t>
          </a:r>
          <a:endParaRPr lang="en-US"/>
        </a:p>
      </dgm:t>
    </dgm:pt>
    <dgm:pt modelId="{0225DD45-E8F9-467A-B2B8-832958FFED93}" type="parTrans" cxnId="{21C59618-C450-4989-83E6-4D13E93E5516}">
      <dgm:prSet/>
      <dgm:spPr/>
      <dgm:t>
        <a:bodyPr/>
        <a:lstStyle/>
        <a:p>
          <a:endParaRPr lang="en-US"/>
        </a:p>
      </dgm:t>
    </dgm:pt>
    <dgm:pt modelId="{82EC1170-E149-46D7-BBD3-0B64627EB31F}" type="sibTrans" cxnId="{21C59618-C450-4989-83E6-4D13E93E5516}">
      <dgm:prSet/>
      <dgm:spPr/>
      <dgm:t>
        <a:bodyPr/>
        <a:lstStyle/>
        <a:p>
          <a:endParaRPr lang="en-US"/>
        </a:p>
      </dgm:t>
    </dgm:pt>
    <dgm:pt modelId="{C6BF5130-F928-47E4-AED7-90CD9CA2A873}">
      <dgm:prSet/>
      <dgm:spPr/>
      <dgm:t>
        <a:bodyPr/>
        <a:lstStyle/>
        <a:p>
          <a:r>
            <a:rPr lang="en-AU"/>
            <a:t>Impacts at local, national and international level to climate change</a:t>
          </a:r>
          <a:endParaRPr lang="en-US"/>
        </a:p>
      </dgm:t>
    </dgm:pt>
    <dgm:pt modelId="{06A37C57-3BEF-4051-8FFB-A7B7C5D847DF}" type="parTrans" cxnId="{2966DF6F-0381-47DB-B0E9-EBF81342C9D0}">
      <dgm:prSet/>
      <dgm:spPr/>
      <dgm:t>
        <a:bodyPr/>
        <a:lstStyle/>
        <a:p>
          <a:endParaRPr lang="en-US"/>
        </a:p>
      </dgm:t>
    </dgm:pt>
    <dgm:pt modelId="{27C7B0C3-F487-43D0-A528-5CFAFC813CCB}" type="sibTrans" cxnId="{2966DF6F-0381-47DB-B0E9-EBF81342C9D0}">
      <dgm:prSet/>
      <dgm:spPr/>
      <dgm:t>
        <a:bodyPr/>
        <a:lstStyle/>
        <a:p>
          <a:endParaRPr lang="en-US"/>
        </a:p>
      </dgm:t>
    </dgm:pt>
    <dgm:pt modelId="{7343D6C5-8432-418C-893F-3D4ADF7F28A1}">
      <dgm:prSet/>
      <dgm:spPr/>
      <dgm:t>
        <a:bodyPr/>
        <a:lstStyle/>
        <a:p>
          <a:r>
            <a:rPr lang="en-AU"/>
            <a:t>Future of outdoor environments</a:t>
          </a:r>
          <a:endParaRPr lang="en-US"/>
        </a:p>
      </dgm:t>
    </dgm:pt>
    <dgm:pt modelId="{E740F260-AE80-4EB2-AF6F-5810453B61A8}" type="parTrans" cxnId="{2227D653-0875-4C16-9083-9CA51FFFCFFF}">
      <dgm:prSet/>
      <dgm:spPr/>
      <dgm:t>
        <a:bodyPr/>
        <a:lstStyle/>
        <a:p>
          <a:endParaRPr lang="en-US"/>
        </a:p>
      </dgm:t>
    </dgm:pt>
    <dgm:pt modelId="{225ED9EE-7F0C-49DC-AF24-0FA5BF669E4E}" type="sibTrans" cxnId="{2227D653-0875-4C16-9083-9CA51FFFCFFF}">
      <dgm:prSet/>
      <dgm:spPr/>
      <dgm:t>
        <a:bodyPr/>
        <a:lstStyle/>
        <a:p>
          <a:endParaRPr lang="en-US"/>
        </a:p>
      </dgm:t>
    </dgm:pt>
    <dgm:pt modelId="{3F4EA228-87B5-4E83-95F8-D44F319F898F}">
      <dgm:prSet/>
      <dgm:spPr/>
      <dgm:t>
        <a:bodyPr/>
        <a:lstStyle/>
        <a:p>
          <a:r>
            <a:rPr lang="en-AU"/>
            <a:t>Acts or conventions related to management and sustainability</a:t>
          </a:r>
          <a:endParaRPr lang="en-US"/>
        </a:p>
      </dgm:t>
    </dgm:pt>
    <dgm:pt modelId="{B4D80ABC-9215-4277-8A0E-154E13171E7A}" type="parTrans" cxnId="{CEB6897D-8504-4037-9B0E-EA63DA0009EE}">
      <dgm:prSet/>
      <dgm:spPr/>
      <dgm:t>
        <a:bodyPr/>
        <a:lstStyle/>
        <a:p>
          <a:endParaRPr lang="en-US"/>
        </a:p>
      </dgm:t>
    </dgm:pt>
    <dgm:pt modelId="{8FF9279E-3A51-4F98-95DF-9C35D032D609}" type="sibTrans" cxnId="{CEB6897D-8504-4037-9B0E-EA63DA0009EE}">
      <dgm:prSet/>
      <dgm:spPr/>
      <dgm:t>
        <a:bodyPr/>
        <a:lstStyle/>
        <a:p>
          <a:endParaRPr lang="en-US"/>
        </a:p>
      </dgm:t>
    </dgm:pt>
    <dgm:pt modelId="{D152F1E2-F599-4990-9042-62260B2E2C6C}">
      <dgm:prSet/>
      <dgm:spPr/>
      <dgm:t>
        <a:bodyPr/>
        <a:lstStyle/>
        <a:p>
          <a:r>
            <a:rPr lang="en-AU"/>
            <a:t>Investigating outdoor environments</a:t>
          </a:r>
          <a:endParaRPr lang="en-US"/>
        </a:p>
      </dgm:t>
    </dgm:pt>
    <dgm:pt modelId="{DC3EC471-0E34-49D7-AD85-ED3ECD2B1615}" type="parTrans" cxnId="{02205526-53ED-48D2-8399-C5A6BA894C5D}">
      <dgm:prSet/>
      <dgm:spPr/>
      <dgm:t>
        <a:bodyPr/>
        <a:lstStyle/>
        <a:p>
          <a:endParaRPr lang="en-US"/>
        </a:p>
      </dgm:t>
    </dgm:pt>
    <dgm:pt modelId="{FB22BEF1-E4FF-46DC-B41B-CA4BA43AC838}" type="sibTrans" cxnId="{02205526-53ED-48D2-8399-C5A6BA894C5D}">
      <dgm:prSet/>
      <dgm:spPr/>
      <dgm:t>
        <a:bodyPr/>
        <a:lstStyle/>
        <a:p>
          <a:endParaRPr lang="en-US"/>
        </a:p>
      </dgm:t>
    </dgm:pt>
    <dgm:pt modelId="{21D65033-2634-49C1-B441-FF99A86448BC}">
      <dgm:prSet/>
      <dgm:spPr/>
      <dgm:t>
        <a:bodyPr/>
        <a:lstStyle/>
        <a:p>
          <a:r>
            <a:rPr lang="en-AU"/>
            <a:t>plan for and conduct an independent investigation into a range of outdoor environments</a:t>
          </a:r>
          <a:endParaRPr lang="en-US"/>
        </a:p>
      </dgm:t>
    </dgm:pt>
    <dgm:pt modelId="{250BD558-71C4-435C-B9F5-690D45D974C9}" type="parTrans" cxnId="{06395D8A-B2CC-45F4-8AD1-A04B1E818609}">
      <dgm:prSet/>
      <dgm:spPr/>
      <dgm:t>
        <a:bodyPr/>
        <a:lstStyle/>
        <a:p>
          <a:endParaRPr lang="en-US"/>
        </a:p>
      </dgm:t>
    </dgm:pt>
    <dgm:pt modelId="{9305A8A2-A037-4A42-90F6-0DB0C5AA3D5C}" type="sibTrans" cxnId="{06395D8A-B2CC-45F4-8AD1-A04B1E818609}">
      <dgm:prSet/>
      <dgm:spPr/>
      <dgm:t>
        <a:bodyPr/>
        <a:lstStyle/>
        <a:p>
          <a:endParaRPr lang="en-US"/>
        </a:p>
      </dgm:t>
    </dgm:pt>
    <dgm:pt modelId="{8050B79A-23D5-4E65-91CF-C479B4049879}" type="pres">
      <dgm:prSet presAssocID="{0BDB964F-9D4E-419E-8A51-FE4E82B8F43C}" presName="linear" presStyleCnt="0">
        <dgm:presLayoutVars>
          <dgm:dir/>
          <dgm:animLvl val="lvl"/>
          <dgm:resizeHandles val="exact"/>
        </dgm:presLayoutVars>
      </dgm:prSet>
      <dgm:spPr/>
    </dgm:pt>
    <dgm:pt modelId="{FC596874-E5CA-46B0-86C7-BC9B477D3948}" type="pres">
      <dgm:prSet presAssocID="{2E52FE26-B7F4-4BEF-BCA2-B3238FBD8BAE}" presName="parentLin" presStyleCnt="0"/>
      <dgm:spPr/>
    </dgm:pt>
    <dgm:pt modelId="{A02C754B-86E8-4923-B0F1-F56DF94A330B}" type="pres">
      <dgm:prSet presAssocID="{2E52FE26-B7F4-4BEF-BCA2-B3238FBD8BAE}" presName="parentLeftMargin" presStyleLbl="node1" presStyleIdx="0" presStyleCnt="3"/>
      <dgm:spPr/>
    </dgm:pt>
    <dgm:pt modelId="{8F03678D-0D34-4012-9831-BC6085C5879E}" type="pres">
      <dgm:prSet presAssocID="{2E52FE26-B7F4-4BEF-BCA2-B3238FBD8BAE}" presName="parentText" presStyleLbl="node1" presStyleIdx="0" presStyleCnt="3">
        <dgm:presLayoutVars>
          <dgm:chMax val="0"/>
          <dgm:bulletEnabled val="1"/>
        </dgm:presLayoutVars>
      </dgm:prSet>
      <dgm:spPr/>
    </dgm:pt>
    <dgm:pt modelId="{39C024D8-4C1A-4E67-B8B7-7991501E0EC9}" type="pres">
      <dgm:prSet presAssocID="{2E52FE26-B7F4-4BEF-BCA2-B3238FBD8BAE}" presName="negativeSpace" presStyleCnt="0"/>
      <dgm:spPr/>
    </dgm:pt>
    <dgm:pt modelId="{0FA7AAF9-CAF3-4CE3-B230-8FD904C8D618}" type="pres">
      <dgm:prSet presAssocID="{2E52FE26-B7F4-4BEF-BCA2-B3238FBD8BAE}" presName="childText" presStyleLbl="conFgAcc1" presStyleIdx="0" presStyleCnt="3">
        <dgm:presLayoutVars>
          <dgm:bulletEnabled val="1"/>
        </dgm:presLayoutVars>
      </dgm:prSet>
      <dgm:spPr/>
    </dgm:pt>
    <dgm:pt modelId="{0711D519-FD4E-43C8-A46A-8DD2F8380455}" type="pres">
      <dgm:prSet presAssocID="{3486A40C-D38E-4303-A9AF-1E278E7208FF}" presName="spaceBetweenRectangles" presStyleCnt="0"/>
      <dgm:spPr/>
    </dgm:pt>
    <dgm:pt modelId="{640830AC-0503-4F91-8B98-90B92253E58B}" type="pres">
      <dgm:prSet presAssocID="{7343D6C5-8432-418C-893F-3D4ADF7F28A1}" presName="parentLin" presStyleCnt="0"/>
      <dgm:spPr/>
    </dgm:pt>
    <dgm:pt modelId="{81773A4C-8116-4076-B612-F2DB96BE7ACD}" type="pres">
      <dgm:prSet presAssocID="{7343D6C5-8432-418C-893F-3D4ADF7F28A1}" presName="parentLeftMargin" presStyleLbl="node1" presStyleIdx="0" presStyleCnt="3"/>
      <dgm:spPr/>
    </dgm:pt>
    <dgm:pt modelId="{7B9B896D-D009-4F96-A6E6-3B366DCFFB2D}" type="pres">
      <dgm:prSet presAssocID="{7343D6C5-8432-418C-893F-3D4ADF7F28A1}" presName="parentText" presStyleLbl="node1" presStyleIdx="1" presStyleCnt="3">
        <dgm:presLayoutVars>
          <dgm:chMax val="0"/>
          <dgm:bulletEnabled val="1"/>
        </dgm:presLayoutVars>
      </dgm:prSet>
      <dgm:spPr/>
    </dgm:pt>
    <dgm:pt modelId="{528CE35F-1250-4EF2-8331-1872956884CB}" type="pres">
      <dgm:prSet presAssocID="{7343D6C5-8432-418C-893F-3D4ADF7F28A1}" presName="negativeSpace" presStyleCnt="0"/>
      <dgm:spPr/>
    </dgm:pt>
    <dgm:pt modelId="{F89FC2B0-17F5-4A48-87D5-1E2B6C5D6720}" type="pres">
      <dgm:prSet presAssocID="{7343D6C5-8432-418C-893F-3D4ADF7F28A1}" presName="childText" presStyleLbl="conFgAcc1" presStyleIdx="1" presStyleCnt="3">
        <dgm:presLayoutVars>
          <dgm:bulletEnabled val="1"/>
        </dgm:presLayoutVars>
      </dgm:prSet>
      <dgm:spPr/>
    </dgm:pt>
    <dgm:pt modelId="{E0D1531B-685A-4566-956B-05E80B7C9C70}" type="pres">
      <dgm:prSet presAssocID="{225ED9EE-7F0C-49DC-AF24-0FA5BF669E4E}" presName="spaceBetweenRectangles" presStyleCnt="0"/>
      <dgm:spPr/>
    </dgm:pt>
    <dgm:pt modelId="{1B3FAEC0-06B0-4197-BAFD-E2BD680933C6}" type="pres">
      <dgm:prSet presAssocID="{D152F1E2-F599-4990-9042-62260B2E2C6C}" presName="parentLin" presStyleCnt="0"/>
      <dgm:spPr/>
    </dgm:pt>
    <dgm:pt modelId="{8C482D26-DC1A-43FA-A5C5-996F9F0234B5}" type="pres">
      <dgm:prSet presAssocID="{D152F1E2-F599-4990-9042-62260B2E2C6C}" presName="parentLeftMargin" presStyleLbl="node1" presStyleIdx="1" presStyleCnt="3"/>
      <dgm:spPr/>
    </dgm:pt>
    <dgm:pt modelId="{2B70E692-AB08-4745-87AD-3AA821EA07EF}" type="pres">
      <dgm:prSet presAssocID="{D152F1E2-F599-4990-9042-62260B2E2C6C}" presName="parentText" presStyleLbl="node1" presStyleIdx="2" presStyleCnt="3">
        <dgm:presLayoutVars>
          <dgm:chMax val="0"/>
          <dgm:bulletEnabled val="1"/>
        </dgm:presLayoutVars>
      </dgm:prSet>
      <dgm:spPr/>
    </dgm:pt>
    <dgm:pt modelId="{71F5DDC8-1B4A-41E2-9C74-79C49A4D13F2}" type="pres">
      <dgm:prSet presAssocID="{D152F1E2-F599-4990-9042-62260B2E2C6C}" presName="negativeSpace" presStyleCnt="0"/>
      <dgm:spPr/>
    </dgm:pt>
    <dgm:pt modelId="{F1CE3F4E-1BE8-4068-8A0E-CF8A715A4977}" type="pres">
      <dgm:prSet presAssocID="{D152F1E2-F599-4990-9042-62260B2E2C6C}" presName="childText" presStyleLbl="conFgAcc1" presStyleIdx="2" presStyleCnt="3">
        <dgm:presLayoutVars>
          <dgm:bulletEnabled val="1"/>
        </dgm:presLayoutVars>
      </dgm:prSet>
      <dgm:spPr/>
    </dgm:pt>
  </dgm:ptLst>
  <dgm:cxnLst>
    <dgm:cxn modelId="{C454F705-8EEA-4F92-B5B0-014FD31F2A6D}" type="presOf" srcId="{0BDB964F-9D4E-419E-8A51-FE4E82B8F43C}" destId="{8050B79A-23D5-4E65-91CF-C479B4049879}" srcOrd="0" destOrd="0" presId="urn:microsoft.com/office/officeart/2005/8/layout/list1"/>
    <dgm:cxn modelId="{68B4F80D-B0D8-4617-97E2-0147C3BDC2C3}" type="presOf" srcId="{21D65033-2634-49C1-B441-FF99A86448BC}" destId="{F1CE3F4E-1BE8-4068-8A0E-CF8A715A4977}" srcOrd="0" destOrd="0" presId="urn:microsoft.com/office/officeart/2005/8/layout/list1"/>
    <dgm:cxn modelId="{21C59618-C450-4989-83E6-4D13E93E5516}" srcId="{2E52FE26-B7F4-4BEF-BCA2-B3238FBD8BAE}" destId="{A4E6C53F-AFB1-4D44-A929-03AB9E378F5B}" srcOrd="1" destOrd="0" parTransId="{0225DD45-E8F9-467A-B2B8-832958FFED93}" sibTransId="{82EC1170-E149-46D7-BBD3-0B64627EB31F}"/>
    <dgm:cxn modelId="{8307D51E-FDE4-4FCA-86BE-BF0BABF5BB1E}" type="presOf" srcId="{A4E6C53F-AFB1-4D44-A929-03AB9E378F5B}" destId="{0FA7AAF9-CAF3-4CE3-B230-8FD904C8D618}" srcOrd="0" destOrd="1" presId="urn:microsoft.com/office/officeart/2005/8/layout/list1"/>
    <dgm:cxn modelId="{02205526-53ED-48D2-8399-C5A6BA894C5D}" srcId="{0BDB964F-9D4E-419E-8A51-FE4E82B8F43C}" destId="{D152F1E2-F599-4990-9042-62260B2E2C6C}" srcOrd="2" destOrd="0" parTransId="{DC3EC471-0E34-49D7-AD85-ED3ECD2B1615}" sibTransId="{FB22BEF1-E4FF-46DC-B41B-CA4BA43AC838}"/>
    <dgm:cxn modelId="{46C70427-B0F5-4BF7-BD19-98AAD60A9E56}" type="presOf" srcId="{D152F1E2-F599-4990-9042-62260B2E2C6C}" destId="{8C482D26-DC1A-43FA-A5C5-996F9F0234B5}" srcOrd="0" destOrd="0" presId="urn:microsoft.com/office/officeart/2005/8/layout/list1"/>
    <dgm:cxn modelId="{350D606C-D48C-41EB-98EE-2E7722058D93}" srcId="{2E52FE26-B7F4-4BEF-BCA2-B3238FBD8BAE}" destId="{5F98EC2E-1856-49E5-9A50-4A1DC4A36AA9}" srcOrd="0" destOrd="0" parTransId="{9022A1CB-8B05-4A2C-90EC-9340D86DABE5}" sibTransId="{8146FAC7-3665-40E1-847B-092E6C640348}"/>
    <dgm:cxn modelId="{2966DF6F-0381-47DB-B0E9-EBF81342C9D0}" srcId="{2E52FE26-B7F4-4BEF-BCA2-B3238FBD8BAE}" destId="{C6BF5130-F928-47E4-AED7-90CD9CA2A873}" srcOrd="2" destOrd="0" parTransId="{06A37C57-3BEF-4051-8FFB-A7B7C5D847DF}" sibTransId="{27C7B0C3-F487-43D0-A528-5CFAFC813CCB}"/>
    <dgm:cxn modelId="{2227D653-0875-4C16-9083-9CA51FFFCFFF}" srcId="{0BDB964F-9D4E-419E-8A51-FE4E82B8F43C}" destId="{7343D6C5-8432-418C-893F-3D4ADF7F28A1}" srcOrd="1" destOrd="0" parTransId="{E740F260-AE80-4EB2-AF6F-5810453B61A8}" sibTransId="{225ED9EE-7F0C-49DC-AF24-0FA5BF669E4E}"/>
    <dgm:cxn modelId="{DB7B9A54-051F-4995-8493-251B32F67C90}" type="presOf" srcId="{7343D6C5-8432-418C-893F-3D4ADF7F28A1}" destId="{7B9B896D-D009-4F96-A6E6-3B366DCFFB2D}" srcOrd="1" destOrd="0" presId="urn:microsoft.com/office/officeart/2005/8/layout/list1"/>
    <dgm:cxn modelId="{3B949F75-6D54-4CA1-B495-E3F46980A5E0}" srcId="{0BDB964F-9D4E-419E-8A51-FE4E82B8F43C}" destId="{2E52FE26-B7F4-4BEF-BCA2-B3238FBD8BAE}" srcOrd="0" destOrd="0" parTransId="{FF086B2D-BC96-4729-9031-1F71CDD4963D}" sibTransId="{3486A40C-D38E-4303-A9AF-1E278E7208FF}"/>
    <dgm:cxn modelId="{CEB6897D-8504-4037-9B0E-EA63DA0009EE}" srcId="{7343D6C5-8432-418C-893F-3D4ADF7F28A1}" destId="{3F4EA228-87B5-4E83-95F8-D44F319F898F}" srcOrd="0" destOrd="0" parTransId="{B4D80ABC-9215-4277-8A0E-154E13171E7A}" sibTransId="{8FF9279E-3A51-4F98-95DF-9C35D032D609}"/>
    <dgm:cxn modelId="{06395D8A-B2CC-45F4-8AD1-A04B1E818609}" srcId="{D152F1E2-F599-4990-9042-62260B2E2C6C}" destId="{21D65033-2634-49C1-B441-FF99A86448BC}" srcOrd="0" destOrd="0" parTransId="{250BD558-71C4-435C-B9F5-690D45D974C9}" sibTransId="{9305A8A2-A037-4A42-90F6-0DB0C5AA3D5C}"/>
    <dgm:cxn modelId="{EE1281A4-ED1D-4815-A6C7-4BD8740B64D2}" type="presOf" srcId="{5F98EC2E-1856-49E5-9A50-4A1DC4A36AA9}" destId="{0FA7AAF9-CAF3-4CE3-B230-8FD904C8D618}" srcOrd="0" destOrd="0" presId="urn:microsoft.com/office/officeart/2005/8/layout/list1"/>
    <dgm:cxn modelId="{78EEFDB3-9DDF-4E6C-A303-82E056A4F4BE}" type="presOf" srcId="{2E52FE26-B7F4-4BEF-BCA2-B3238FBD8BAE}" destId="{A02C754B-86E8-4923-B0F1-F56DF94A330B}" srcOrd="0" destOrd="0" presId="urn:microsoft.com/office/officeart/2005/8/layout/list1"/>
    <dgm:cxn modelId="{E8699BC9-44B5-4589-A66D-0C82BA1E7DE6}" type="presOf" srcId="{7343D6C5-8432-418C-893F-3D4ADF7F28A1}" destId="{81773A4C-8116-4076-B612-F2DB96BE7ACD}" srcOrd="0" destOrd="0" presId="urn:microsoft.com/office/officeart/2005/8/layout/list1"/>
    <dgm:cxn modelId="{738F80CE-84E6-44E4-81CC-A852570C428F}" type="presOf" srcId="{D152F1E2-F599-4990-9042-62260B2E2C6C}" destId="{2B70E692-AB08-4745-87AD-3AA821EA07EF}" srcOrd="1" destOrd="0" presId="urn:microsoft.com/office/officeart/2005/8/layout/list1"/>
    <dgm:cxn modelId="{211441DE-8F27-44E8-9674-87EFBF520CDC}" type="presOf" srcId="{3F4EA228-87B5-4E83-95F8-D44F319F898F}" destId="{F89FC2B0-17F5-4A48-87D5-1E2B6C5D6720}" srcOrd="0" destOrd="0" presId="urn:microsoft.com/office/officeart/2005/8/layout/list1"/>
    <dgm:cxn modelId="{7EBD11F3-6C0F-4B9A-BFF3-8FEA90D7C8A0}" type="presOf" srcId="{2E52FE26-B7F4-4BEF-BCA2-B3238FBD8BAE}" destId="{8F03678D-0D34-4012-9831-BC6085C5879E}" srcOrd="1" destOrd="0" presId="urn:microsoft.com/office/officeart/2005/8/layout/list1"/>
    <dgm:cxn modelId="{2AC6A6F5-5031-46C9-9EC8-80560B4D2FEC}" type="presOf" srcId="{C6BF5130-F928-47E4-AED7-90CD9CA2A873}" destId="{0FA7AAF9-CAF3-4CE3-B230-8FD904C8D618}" srcOrd="0" destOrd="2" presId="urn:microsoft.com/office/officeart/2005/8/layout/list1"/>
    <dgm:cxn modelId="{60CABC60-0C61-45AB-B879-D3BC42F6B47B}" type="presParOf" srcId="{8050B79A-23D5-4E65-91CF-C479B4049879}" destId="{FC596874-E5CA-46B0-86C7-BC9B477D3948}" srcOrd="0" destOrd="0" presId="urn:microsoft.com/office/officeart/2005/8/layout/list1"/>
    <dgm:cxn modelId="{AFB52FB3-7E90-410A-893E-6AAF20ED47A8}" type="presParOf" srcId="{FC596874-E5CA-46B0-86C7-BC9B477D3948}" destId="{A02C754B-86E8-4923-B0F1-F56DF94A330B}" srcOrd="0" destOrd="0" presId="urn:microsoft.com/office/officeart/2005/8/layout/list1"/>
    <dgm:cxn modelId="{B7B71E83-9612-44A5-8817-9E45D401B659}" type="presParOf" srcId="{FC596874-E5CA-46B0-86C7-BC9B477D3948}" destId="{8F03678D-0D34-4012-9831-BC6085C5879E}" srcOrd="1" destOrd="0" presId="urn:microsoft.com/office/officeart/2005/8/layout/list1"/>
    <dgm:cxn modelId="{5A73807F-CF66-4AF2-87FB-EBF3DE08F457}" type="presParOf" srcId="{8050B79A-23D5-4E65-91CF-C479B4049879}" destId="{39C024D8-4C1A-4E67-B8B7-7991501E0EC9}" srcOrd="1" destOrd="0" presId="urn:microsoft.com/office/officeart/2005/8/layout/list1"/>
    <dgm:cxn modelId="{F20DB0CE-6B59-4C56-BD66-0B3AFCA283E5}" type="presParOf" srcId="{8050B79A-23D5-4E65-91CF-C479B4049879}" destId="{0FA7AAF9-CAF3-4CE3-B230-8FD904C8D618}" srcOrd="2" destOrd="0" presId="urn:microsoft.com/office/officeart/2005/8/layout/list1"/>
    <dgm:cxn modelId="{FDFD8FCB-B98C-4A53-B72E-0696D7464BC8}" type="presParOf" srcId="{8050B79A-23D5-4E65-91CF-C479B4049879}" destId="{0711D519-FD4E-43C8-A46A-8DD2F8380455}" srcOrd="3" destOrd="0" presId="urn:microsoft.com/office/officeart/2005/8/layout/list1"/>
    <dgm:cxn modelId="{885E352C-7A26-41CF-B321-67A2989BF665}" type="presParOf" srcId="{8050B79A-23D5-4E65-91CF-C479B4049879}" destId="{640830AC-0503-4F91-8B98-90B92253E58B}" srcOrd="4" destOrd="0" presId="urn:microsoft.com/office/officeart/2005/8/layout/list1"/>
    <dgm:cxn modelId="{93DDE99D-E545-4192-B631-3EF4BDE8EFE5}" type="presParOf" srcId="{640830AC-0503-4F91-8B98-90B92253E58B}" destId="{81773A4C-8116-4076-B612-F2DB96BE7ACD}" srcOrd="0" destOrd="0" presId="urn:microsoft.com/office/officeart/2005/8/layout/list1"/>
    <dgm:cxn modelId="{441E11DD-91A9-4848-8162-076ECB1EE73C}" type="presParOf" srcId="{640830AC-0503-4F91-8B98-90B92253E58B}" destId="{7B9B896D-D009-4F96-A6E6-3B366DCFFB2D}" srcOrd="1" destOrd="0" presId="urn:microsoft.com/office/officeart/2005/8/layout/list1"/>
    <dgm:cxn modelId="{6783DBCE-DEDA-402A-8233-F0CC33231C46}" type="presParOf" srcId="{8050B79A-23D5-4E65-91CF-C479B4049879}" destId="{528CE35F-1250-4EF2-8331-1872956884CB}" srcOrd="5" destOrd="0" presId="urn:microsoft.com/office/officeart/2005/8/layout/list1"/>
    <dgm:cxn modelId="{4D33688D-2D3B-464D-9BD7-508C72680017}" type="presParOf" srcId="{8050B79A-23D5-4E65-91CF-C479B4049879}" destId="{F89FC2B0-17F5-4A48-87D5-1E2B6C5D6720}" srcOrd="6" destOrd="0" presId="urn:microsoft.com/office/officeart/2005/8/layout/list1"/>
    <dgm:cxn modelId="{5C5324FB-94DD-4437-9B2D-02D487B9504B}" type="presParOf" srcId="{8050B79A-23D5-4E65-91CF-C479B4049879}" destId="{E0D1531B-685A-4566-956B-05E80B7C9C70}" srcOrd="7" destOrd="0" presId="urn:microsoft.com/office/officeart/2005/8/layout/list1"/>
    <dgm:cxn modelId="{1B048E14-6623-488D-B7E7-B850EDE089A9}" type="presParOf" srcId="{8050B79A-23D5-4E65-91CF-C479B4049879}" destId="{1B3FAEC0-06B0-4197-BAFD-E2BD680933C6}" srcOrd="8" destOrd="0" presId="urn:microsoft.com/office/officeart/2005/8/layout/list1"/>
    <dgm:cxn modelId="{38918308-3130-43F0-A6F3-724AF57797F3}" type="presParOf" srcId="{1B3FAEC0-06B0-4197-BAFD-E2BD680933C6}" destId="{8C482D26-DC1A-43FA-A5C5-996F9F0234B5}" srcOrd="0" destOrd="0" presId="urn:microsoft.com/office/officeart/2005/8/layout/list1"/>
    <dgm:cxn modelId="{A0F0F3D2-AEA6-4164-9D2F-8D0BF8A98C25}" type="presParOf" srcId="{1B3FAEC0-06B0-4197-BAFD-E2BD680933C6}" destId="{2B70E692-AB08-4745-87AD-3AA821EA07EF}" srcOrd="1" destOrd="0" presId="urn:microsoft.com/office/officeart/2005/8/layout/list1"/>
    <dgm:cxn modelId="{3F75CFCA-09AC-448E-9EDB-6EC25B5DA508}" type="presParOf" srcId="{8050B79A-23D5-4E65-91CF-C479B4049879}" destId="{71F5DDC8-1B4A-41E2-9C74-79C49A4D13F2}" srcOrd="9" destOrd="0" presId="urn:microsoft.com/office/officeart/2005/8/layout/list1"/>
    <dgm:cxn modelId="{F726724D-BB39-4F99-B9B8-DD1582119B53}" type="presParOf" srcId="{8050B79A-23D5-4E65-91CF-C479B4049879}" destId="{F1CE3F4E-1BE8-4068-8A0E-CF8A715A497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614B91-1411-400A-BF9C-68BFD34C5C41}"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6CCE397E-CE5B-474E-964B-0BD1A498231C}">
      <dgm:prSet/>
      <dgm:spPr/>
      <dgm:t>
        <a:bodyPr/>
        <a:lstStyle/>
        <a:p>
          <a:r>
            <a:rPr lang="en-AU"/>
            <a:t>AOS 2:</a:t>
          </a:r>
          <a:endParaRPr lang="en-US"/>
        </a:p>
      </dgm:t>
    </dgm:pt>
    <dgm:pt modelId="{3A40F76F-6DDD-49D9-BDF2-16231933C599}" type="parTrans" cxnId="{3922F239-1676-4AF0-9D1E-41C78E5BC4D4}">
      <dgm:prSet/>
      <dgm:spPr/>
      <dgm:t>
        <a:bodyPr/>
        <a:lstStyle/>
        <a:p>
          <a:endParaRPr lang="en-US"/>
        </a:p>
      </dgm:t>
    </dgm:pt>
    <dgm:pt modelId="{8B872727-DCDA-438A-BC6C-6E820F83B068}" type="sibTrans" cxnId="{3922F239-1676-4AF0-9D1E-41C78E5BC4D4}">
      <dgm:prSet/>
      <dgm:spPr/>
      <dgm:t>
        <a:bodyPr/>
        <a:lstStyle/>
        <a:p>
          <a:endParaRPr lang="en-US"/>
        </a:p>
      </dgm:t>
    </dgm:pt>
    <dgm:pt modelId="{4DEA94E0-C76B-443A-84CF-74CEB4206148}">
      <dgm:prSet/>
      <dgm:spPr/>
      <dgm:t>
        <a:bodyPr/>
        <a:lstStyle/>
        <a:p>
          <a:r>
            <a:rPr lang="en-AU"/>
            <a:t>Intrapersonal issues</a:t>
          </a:r>
          <a:endParaRPr lang="en-US"/>
        </a:p>
      </dgm:t>
    </dgm:pt>
    <dgm:pt modelId="{AC911D94-7935-4E06-90D8-8E9EF72552BC}" type="parTrans" cxnId="{AA96FAC3-DDC9-48CA-9F75-44DE77210E5E}">
      <dgm:prSet/>
      <dgm:spPr/>
      <dgm:t>
        <a:bodyPr/>
        <a:lstStyle/>
        <a:p>
          <a:endParaRPr lang="en-US"/>
        </a:p>
      </dgm:t>
    </dgm:pt>
    <dgm:pt modelId="{9C88016B-253B-4850-A0B2-5915D419D6C8}" type="sibTrans" cxnId="{AA96FAC3-DDC9-48CA-9F75-44DE77210E5E}">
      <dgm:prSet/>
      <dgm:spPr/>
      <dgm:t>
        <a:bodyPr/>
        <a:lstStyle/>
        <a:p>
          <a:endParaRPr lang="en-US"/>
        </a:p>
      </dgm:t>
    </dgm:pt>
    <dgm:pt modelId="{AF6B4409-1E41-4CD7-B7A3-6951EB38C83B}">
      <dgm:prSet/>
      <dgm:spPr/>
      <dgm:t>
        <a:bodyPr/>
        <a:lstStyle/>
        <a:p>
          <a:r>
            <a:rPr lang="en-AU"/>
            <a:t>Hormonal considerations</a:t>
          </a:r>
          <a:endParaRPr lang="en-US"/>
        </a:p>
      </dgm:t>
    </dgm:pt>
    <dgm:pt modelId="{0451DA21-5CCC-4207-8BD0-6ACE6C5E832E}" type="parTrans" cxnId="{9A837D52-25FE-4654-87B6-00AAF6CD6D37}">
      <dgm:prSet/>
      <dgm:spPr/>
      <dgm:t>
        <a:bodyPr/>
        <a:lstStyle/>
        <a:p>
          <a:endParaRPr lang="en-US"/>
        </a:p>
      </dgm:t>
    </dgm:pt>
    <dgm:pt modelId="{A0BA53E8-D9C3-4667-893E-B7F8F42AB2CB}" type="sibTrans" cxnId="{9A837D52-25FE-4654-87B6-00AAF6CD6D37}">
      <dgm:prSet/>
      <dgm:spPr/>
      <dgm:t>
        <a:bodyPr/>
        <a:lstStyle/>
        <a:p>
          <a:endParaRPr lang="en-US"/>
        </a:p>
      </dgm:t>
    </dgm:pt>
    <dgm:pt modelId="{FFE68967-26A1-474F-857B-3C1C9CD42D3C}">
      <dgm:prSet/>
      <dgm:spPr/>
      <dgm:t>
        <a:bodyPr/>
        <a:lstStyle/>
        <a:p>
          <a:r>
            <a:rPr lang="en-AU"/>
            <a:t>Injuries</a:t>
          </a:r>
          <a:endParaRPr lang="en-US"/>
        </a:p>
      </dgm:t>
    </dgm:pt>
    <dgm:pt modelId="{D5A8C2AA-C013-474C-9610-A6D98F454342}" type="parTrans" cxnId="{FBE97CF9-0A07-41DE-A663-629014B90140}">
      <dgm:prSet/>
      <dgm:spPr/>
      <dgm:t>
        <a:bodyPr/>
        <a:lstStyle/>
        <a:p>
          <a:endParaRPr lang="en-US"/>
        </a:p>
      </dgm:t>
    </dgm:pt>
    <dgm:pt modelId="{D7A8768C-23D5-4AB9-A85A-B01EA1E7D597}" type="sibTrans" cxnId="{FBE97CF9-0A07-41DE-A663-629014B90140}">
      <dgm:prSet/>
      <dgm:spPr/>
      <dgm:t>
        <a:bodyPr/>
        <a:lstStyle/>
        <a:p>
          <a:endParaRPr lang="en-US"/>
        </a:p>
      </dgm:t>
    </dgm:pt>
    <dgm:pt modelId="{8C7D7EBF-F795-42FB-B991-5241A56B8691}">
      <dgm:prSet/>
      <dgm:spPr/>
      <dgm:t>
        <a:bodyPr/>
        <a:lstStyle/>
        <a:p>
          <a:r>
            <a:rPr lang="en-AU"/>
            <a:t>Psychological skills</a:t>
          </a:r>
          <a:endParaRPr lang="en-US"/>
        </a:p>
      </dgm:t>
    </dgm:pt>
    <dgm:pt modelId="{020EBF5A-24E8-4257-B8CF-A750822C4E38}" type="parTrans" cxnId="{A8461B9A-F75F-431A-8AEA-2FDABE19CE94}">
      <dgm:prSet/>
      <dgm:spPr/>
      <dgm:t>
        <a:bodyPr/>
        <a:lstStyle/>
        <a:p>
          <a:endParaRPr lang="en-US"/>
        </a:p>
      </dgm:t>
    </dgm:pt>
    <dgm:pt modelId="{60CCA8EB-93BB-448B-842C-391426C80730}" type="sibTrans" cxnId="{A8461B9A-F75F-431A-8AEA-2FDABE19CE94}">
      <dgm:prSet/>
      <dgm:spPr/>
      <dgm:t>
        <a:bodyPr/>
        <a:lstStyle/>
        <a:p>
          <a:endParaRPr lang="en-US"/>
        </a:p>
      </dgm:t>
    </dgm:pt>
    <dgm:pt modelId="{9D1B7E50-FEFB-4566-907A-8BDC8BD69874}">
      <dgm:prSet/>
      <dgm:spPr/>
      <dgm:t>
        <a:bodyPr/>
        <a:lstStyle/>
        <a:p>
          <a:r>
            <a:rPr lang="en-AU"/>
            <a:t>Mental fitness/training</a:t>
          </a:r>
          <a:endParaRPr lang="en-US"/>
        </a:p>
      </dgm:t>
    </dgm:pt>
    <dgm:pt modelId="{6218377D-2A51-409F-A738-A20C9F9FA75D}" type="parTrans" cxnId="{F9720EFC-6346-4145-B673-58726EFD8E94}">
      <dgm:prSet/>
      <dgm:spPr/>
      <dgm:t>
        <a:bodyPr/>
        <a:lstStyle/>
        <a:p>
          <a:endParaRPr lang="en-US"/>
        </a:p>
      </dgm:t>
    </dgm:pt>
    <dgm:pt modelId="{1D561869-72F6-421C-9263-744E18FFBFF6}" type="sibTrans" cxnId="{F9720EFC-6346-4145-B673-58726EFD8E94}">
      <dgm:prSet/>
      <dgm:spPr/>
      <dgm:t>
        <a:bodyPr/>
        <a:lstStyle/>
        <a:p>
          <a:endParaRPr lang="en-US"/>
        </a:p>
      </dgm:t>
    </dgm:pt>
    <dgm:pt modelId="{603AAACB-DEC4-46E5-B8B7-BE3D62ECED50}">
      <dgm:prSet/>
      <dgm:spPr/>
      <dgm:t>
        <a:bodyPr/>
        <a:lstStyle/>
        <a:p>
          <a:r>
            <a:rPr lang="en-AU"/>
            <a:t>Interpersonal issues</a:t>
          </a:r>
          <a:endParaRPr lang="en-US"/>
        </a:p>
      </dgm:t>
    </dgm:pt>
    <dgm:pt modelId="{2ED84A6F-CCDA-4967-96D7-73AC77FDD15D}" type="parTrans" cxnId="{FC72463C-363D-4BE7-A82A-EBA6509A609A}">
      <dgm:prSet/>
      <dgm:spPr/>
      <dgm:t>
        <a:bodyPr/>
        <a:lstStyle/>
        <a:p>
          <a:endParaRPr lang="en-US"/>
        </a:p>
      </dgm:t>
    </dgm:pt>
    <dgm:pt modelId="{73F635E8-5FCB-4D69-8E7D-C83B58963E48}" type="sibTrans" cxnId="{FC72463C-363D-4BE7-A82A-EBA6509A609A}">
      <dgm:prSet/>
      <dgm:spPr/>
      <dgm:t>
        <a:bodyPr/>
        <a:lstStyle/>
        <a:p>
          <a:endParaRPr lang="en-US"/>
        </a:p>
      </dgm:t>
    </dgm:pt>
    <dgm:pt modelId="{92F25CC1-37B9-4D4A-8221-86D0C1BCD166}">
      <dgm:prSet/>
      <dgm:spPr/>
      <dgm:t>
        <a:bodyPr/>
        <a:lstStyle/>
        <a:p>
          <a:r>
            <a:rPr lang="en-AU"/>
            <a:t>Geographic location</a:t>
          </a:r>
          <a:endParaRPr lang="en-US"/>
        </a:p>
      </dgm:t>
    </dgm:pt>
    <dgm:pt modelId="{F1A5C801-FB8F-4D82-B653-45B7F1AA3BCA}" type="parTrans" cxnId="{48ADAFB8-C383-465A-B699-731217463F38}">
      <dgm:prSet/>
      <dgm:spPr/>
      <dgm:t>
        <a:bodyPr/>
        <a:lstStyle/>
        <a:p>
          <a:endParaRPr lang="en-US"/>
        </a:p>
      </dgm:t>
    </dgm:pt>
    <dgm:pt modelId="{0008CF08-F1E2-48D4-91EC-8B560EE5C9F1}" type="sibTrans" cxnId="{48ADAFB8-C383-465A-B699-731217463F38}">
      <dgm:prSet/>
      <dgm:spPr/>
      <dgm:t>
        <a:bodyPr/>
        <a:lstStyle/>
        <a:p>
          <a:endParaRPr lang="en-US"/>
        </a:p>
      </dgm:t>
    </dgm:pt>
    <dgm:pt modelId="{264E1705-B5B6-4BC3-AF2B-F99E6748AE31}">
      <dgm:prSet/>
      <dgm:spPr/>
      <dgm:t>
        <a:bodyPr/>
        <a:lstStyle/>
        <a:p>
          <a:r>
            <a:rPr lang="en-AU"/>
            <a:t>Coaching</a:t>
          </a:r>
          <a:endParaRPr lang="en-US"/>
        </a:p>
      </dgm:t>
    </dgm:pt>
    <dgm:pt modelId="{140AD0C0-26D7-45A6-BD05-C1CF354C6923}" type="parTrans" cxnId="{870B4829-B208-4697-93C9-4F0AD6E747BE}">
      <dgm:prSet/>
      <dgm:spPr/>
      <dgm:t>
        <a:bodyPr/>
        <a:lstStyle/>
        <a:p>
          <a:endParaRPr lang="en-US"/>
        </a:p>
      </dgm:t>
    </dgm:pt>
    <dgm:pt modelId="{3F85F1E8-A8FC-4C09-8536-2F217B7B9AF9}" type="sibTrans" cxnId="{870B4829-B208-4697-93C9-4F0AD6E747BE}">
      <dgm:prSet/>
      <dgm:spPr/>
      <dgm:t>
        <a:bodyPr/>
        <a:lstStyle/>
        <a:p>
          <a:endParaRPr lang="en-US"/>
        </a:p>
      </dgm:t>
    </dgm:pt>
    <dgm:pt modelId="{C6FE039E-E2AD-4C97-B9C9-BB25BBA9DE20}">
      <dgm:prSet/>
      <dgm:spPr/>
      <dgm:t>
        <a:bodyPr/>
        <a:lstStyle/>
        <a:p>
          <a:r>
            <a:rPr lang="en-AU"/>
            <a:t>Socioeconomic status</a:t>
          </a:r>
          <a:endParaRPr lang="en-US"/>
        </a:p>
      </dgm:t>
    </dgm:pt>
    <dgm:pt modelId="{9E511E98-29A0-4627-86EB-9D8BD17222AD}" type="parTrans" cxnId="{8B24122C-6458-46B2-AB13-8E1B13B76A05}">
      <dgm:prSet/>
      <dgm:spPr/>
      <dgm:t>
        <a:bodyPr/>
        <a:lstStyle/>
        <a:p>
          <a:endParaRPr lang="en-US"/>
        </a:p>
      </dgm:t>
    </dgm:pt>
    <dgm:pt modelId="{93BF2ECD-B6E8-46C0-A572-AE92C4CEAB6A}" type="sibTrans" cxnId="{8B24122C-6458-46B2-AB13-8E1B13B76A05}">
      <dgm:prSet/>
      <dgm:spPr/>
      <dgm:t>
        <a:bodyPr/>
        <a:lstStyle/>
        <a:p>
          <a:endParaRPr lang="en-US"/>
        </a:p>
      </dgm:t>
    </dgm:pt>
    <dgm:pt modelId="{E28FA2D2-72C2-411C-855D-59936F49EB67}">
      <dgm:prSet/>
      <dgm:spPr/>
      <dgm:t>
        <a:bodyPr/>
        <a:lstStyle/>
        <a:p>
          <a:r>
            <a:rPr lang="en-AU"/>
            <a:t>Technology and media</a:t>
          </a:r>
          <a:endParaRPr lang="en-US"/>
        </a:p>
      </dgm:t>
    </dgm:pt>
    <dgm:pt modelId="{7701CB9C-F78E-44F9-BBE4-B4812F69A753}" type="parTrans" cxnId="{D6FA7233-2336-4DEF-B8F3-FFD05F746F5E}">
      <dgm:prSet/>
      <dgm:spPr/>
      <dgm:t>
        <a:bodyPr/>
        <a:lstStyle/>
        <a:p>
          <a:endParaRPr lang="en-US"/>
        </a:p>
      </dgm:t>
    </dgm:pt>
    <dgm:pt modelId="{3924CCAD-D27B-470F-8670-4A3F66CAFBE7}" type="sibTrans" cxnId="{D6FA7233-2336-4DEF-B8F3-FFD05F746F5E}">
      <dgm:prSet/>
      <dgm:spPr/>
      <dgm:t>
        <a:bodyPr/>
        <a:lstStyle/>
        <a:p>
          <a:endParaRPr lang="en-US"/>
        </a:p>
      </dgm:t>
    </dgm:pt>
    <dgm:pt modelId="{FB2479CB-F393-4351-B767-C7B4B37A1DD5}">
      <dgm:prSet/>
      <dgm:spPr/>
      <dgm:t>
        <a:bodyPr/>
        <a:lstStyle/>
        <a:p>
          <a:r>
            <a:rPr lang="en-AU"/>
            <a:t>Gender equity</a:t>
          </a:r>
          <a:endParaRPr lang="en-US"/>
        </a:p>
      </dgm:t>
    </dgm:pt>
    <dgm:pt modelId="{324D1013-B261-43E5-B4C0-EF0C320B4BF2}" type="parTrans" cxnId="{479AED7F-DE45-4F95-B30F-AEF4446BDEBD}">
      <dgm:prSet/>
      <dgm:spPr/>
      <dgm:t>
        <a:bodyPr/>
        <a:lstStyle/>
        <a:p>
          <a:endParaRPr lang="en-US"/>
        </a:p>
      </dgm:t>
    </dgm:pt>
    <dgm:pt modelId="{372E3680-24BC-47CD-A521-1AFD2153809E}" type="sibTrans" cxnId="{479AED7F-DE45-4F95-B30F-AEF4446BDEBD}">
      <dgm:prSet/>
      <dgm:spPr/>
      <dgm:t>
        <a:bodyPr/>
        <a:lstStyle/>
        <a:p>
          <a:endParaRPr lang="en-US"/>
        </a:p>
      </dgm:t>
    </dgm:pt>
    <dgm:pt modelId="{9E2A8BE6-F3BB-4D65-812A-96FEF8E8DA42}" type="pres">
      <dgm:prSet presAssocID="{BB614B91-1411-400A-BF9C-68BFD34C5C41}" presName="linear" presStyleCnt="0">
        <dgm:presLayoutVars>
          <dgm:dir/>
          <dgm:animLvl val="lvl"/>
          <dgm:resizeHandles val="exact"/>
        </dgm:presLayoutVars>
      </dgm:prSet>
      <dgm:spPr/>
    </dgm:pt>
    <dgm:pt modelId="{A4010664-FEED-42AA-8421-AA80109FA24C}" type="pres">
      <dgm:prSet presAssocID="{6CCE397E-CE5B-474E-964B-0BD1A498231C}" presName="parentLin" presStyleCnt="0"/>
      <dgm:spPr/>
    </dgm:pt>
    <dgm:pt modelId="{C821D5C5-F0AB-416F-8DDB-F2F1235757BC}" type="pres">
      <dgm:prSet presAssocID="{6CCE397E-CE5B-474E-964B-0BD1A498231C}" presName="parentLeftMargin" presStyleLbl="node1" presStyleIdx="0" presStyleCnt="3"/>
      <dgm:spPr/>
    </dgm:pt>
    <dgm:pt modelId="{491298E7-5E2A-4A81-A8B8-CBFAEB1DCEB1}" type="pres">
      <dgm:prSet presAssocID="{6CCE397E-CE5B-474E-964B-0BD1A498231C}" presName="parentText" presStyleLbl="node1" presStyleIdx="0" presStyleCnt="3">
        <dgm:presLayoutVars>
          <dgm:chMax val="0"/>
          <dgm:bulletEnabled val="1"/>
        </dgm:presLayoutVars>
      </dgm:prSet>
      <dgm:spPr/>
    </dgm:pt>
    <dgm:pt modelId="{A92B4574-965F-40FA-9020-9BA98C704734}" type="pres">
      <dgm:prSet presAssocID="{6CCE397E-CE5B-474E-964B-0BD1A498231C}" presName="negativeSpace" presStyleCnt="0"/>
      <dgm:spPr/>
    </dgm:pt>
    <dgm:pt modelId="{5E5DB0CA-E297-452D-9B6B-28577E6A80FE}" type="pres">
      <dgm:prSet presAssocID="{6CCE397E-CE5B-474E-964B-0BD1A498231C}" presName="childText" presStyleLbl="conFgAcc1" presStyleIdx="0" presStyleCnt="3">
        <dgm:presLayoutVars>
          <dgm:bulletEnabled val="1"/>
        </dgm:presLayoutVars>
      </dgm:prSet>
      <dgm:spPr/>
    </dgm:pt>
    <dgm:pt modelId="{FDCF1F6B-367A-462C-8FC7-1DE746FF2C51}" type="pres">
      <dgm:prSet presAssocID="{8B872727-DCDA-438A-BC6C-6E820F83B068}" presName="spaceBetweenRectangles" presStyleCnt="0"/>
      <dgm:spPr/>
    </dgm:pt>
    <dgm:pt modelId="{0DC2E6E2-3AB0-42E5-A2F6-A6925BAB1FDD}" type="pres">
      <dgm:prSet presAssocID="{4DEA94E0-C76B-443A-84CF-74CEB4206148}" presName="parentLin" presStyleCnt="0"/>
      <dgm:spPr/>
    </dgm:pt>
    <dgm:pt modelId="{C5746BF6-EE80-479D-B4A4-7EE331882E85}" type="pres">
      <dgm:prSet presAssocID="{4DEA94E0-C76B-443A-84CF-74CEB4206148}" presName="parentLeftMargin" presStyleLbl="node1" presStyleIdx="0" presStyleCnt="3"/>
      <dgm:spPr/>
    </dgm:pt>
    <dgm:pt modelId="{140330F6-FB0D-4DCF-BBC8-C67E026E2C2A}" type="pres">
      <dgm:prSet presAssocID="{4DEA94E0-C76B-443A-84CF-74CEB4206148}" presName="parentText" presStyleLbl="node1" presStyleIdx="1" presStyleCnt="3">
        <dgm:presLayoutVars>
          <dgm:chMax val="0"/>
          <dgm:bulletEnabled val="1"/>
        </dgm:presLayoutVars>
      </dgm:prSet>
      <dgm:spPr/>
    </dgm:pt>
    <dgm:pt modelId="{3B7ED2D1-A106-4755-B7F0-C5EBC4BA25C0}" type="pres">
      <dgm:prSet presAssocID="{4DEA94E0-C76B-443A-84CF-74CEB4206148}" presName="negativeSpace" presStyleCnt="0"/>
      <dgm:spPr/>
    </dgm:pt>
    <dgm:pt modelId="{54474CF5-991A-4A21-BF4D-068C2558F17F}" type="pres">
      <dgm:prSet presAssocID="{4DEA94E0-C76B-443A-84CF-74CEB4206148}" presName="childText" presStyleLbl="conFgAcc1" presStyleIdx="1" presStyleCnt="3">
        <dgm:presLayoutVars>
          <dgm:bulletEnabled val="1"/>
        </dgm:presLayoutVars>
      </dgm:prSet>
      <dgm:spPr/>
    </dgm:pt>
    <dgm:pt modelId="{9765ECEF-4A7F-4934-A8F7-6A12337B3BDC}" type="pres">
      <dgm:prSet presAssocID="{9C88016B-253B-4850-A0B2-5915D419D6C8}" presName="spaceBetweenRectangles" presStyleCnt="0"/>
      <dgm:spPr/>
    </dgm:pt>
    <dgm:pt modelId="{73F5CFA7-59D0-4C78-834F-79C1737538E7}" type="pres">
      <dgm:prSet presAssocID="{603AAACB-DEC4-46E5-B8B7-BE3D62ECED50}" presName="parentLin" presStyleCnt="0"/>
      <dgm:spPr/>
    </dgm:pt>
    <dgm:pt modelId="{BB4FF14F-7ABC-44C1-B0A4-1D35587F96E7}" type="pres">
      <dgm:prSet presAssocID="{603AAACB-DEC4-46E5-B8B7-BE3D62ECED50}" presName="parentLeftMargin" presStyleLbl="node1" presStyleIdx="1" presStyleCnt="3"/>
      <dgm:spPr/>
    </dgm:pt>
    <dgm:pt modelId="{27DAECF2-C08F-4A0E-913E-97D46390577C}" type="pres">
      <dgm:prSet presAssocID="{603AAACB-DEC4-46E5-B8B7-BE3D62ECED50}" presName="parentText" presStyleLbl="node1" presStyleIdx="2" presStyleCnt="3">
        <dgm:presLayoutVars>
          <dgm:chMax val="0"/>
          <dgm:bulletEnabled val="1"/>
        </dgm:presLayoutVars>
      </dgm:prSet>
      <dgm:spPr/>
    </dgm:pt>
    <dgm:pt modelId="{FEEEF136-D237-4AA2-886C-3682265A5364}" type="pres">
      <dgm:prSet presAssocID="{603AAACB-DEC4-46E5-B8B7-BE3D62ECED50}" presName="negativeSpace" presStyleCnt="0"/>
      <dgm:spPr/>
    </dgm:pt>
    <dgm:pt modelId="{B2DDB2D5-75DF-4963-ADA4-63162D216E56}" type="pres">
      <dgm:prSet presAssocID="{603AAACB-DEC4-46E5-B8B7-BE3D62ECED50}" presName="childText" presStyleLbl="conFgAcc1" presStyleIdx="2" presStyleCnt="3">
        <dgm:presLayoutVars>
          <dgm:bulletEnabled val="1"/>
        </dgm:presLayoutVars>
      </dgm:prSet>
      <dgm:spPr/>
    </dgm:pt>
  </dgm:ptLst>
  <dgm:cxnLst>
    <dgm:cxn modelId="{09CD3308-6065-4622-8BD2-70172C6F202B}" type="presOf" srcId="{9D1B7E50-FEFB-4566-907A-8BDC8BD69874}" destId="{54474CF5-991A-4A21-BF4D-068C2558F17F}" srcOrd="0" destOrd="3" presId="urn:microsoft.com/office/officeart/2005/8/layout/list1"/>
    <dgm:cxn modelId="{464C2914-B2AB-4093-A068-C3621D7B706A}" type="presOf" srcId="{6CCE397E-CE5B-474E-964B-0BD1A498231C}" destId="{C821D5C5-F0AB-416F-8DDB-F2F1235757BC}" srcOrd="0" destOrd="0" presId="urn:microsoft.com/office/officeart/2005/8/layout/list1"/>
    <dgm:cxn modelId="{870B4829-B208-4697-93C9-4F0AD6E747BE}" srcId="{603AAACB-DEC4-46E5-B8B7-BE3D62ECED50}" destId="{264E1705-B5B6-4BC3-AF2B-F99E6748AE31}" srcOrd="1" destOrd="0" parTransId="{140AD0C0-26D7-45A6-BD05-C1CF354C6923}" sibTransId="{3F85F1E8-A8FC-4C09-8536-2F217B7B9AF9}"/>
    <dgm:cxn modelId="{8B24122C-6458-46B2-AB13-8E1B13B76A05}" srcId="{603AAACB-DEC4-46E5-B8B7-BE3D62ECED50}" destId="{C6FE039E-E2AD-4C97-B9C9-BB25BBA9DE20}" srcOrd="2" destOrd="0" parTransId="{9E511E98-29A0-4627-86EB-9D8BD17222AD}" sibTransId="{93BF2ECD-B6E8-46C0-A572-AE92C4CEAB6A}"/>
    <dgm:cxn modelId="{D6FA7233-2336-4DEF-B8F3-FFD05F746F5E}" srcId="{603AAACB-DEC4-46E5-B8B7-BE3D62ECED50}" destId="{E28FA2D2-72C2-411C-855D-59936F49EB67}" srcOrd="3" destOrd="0" parTransId="{7701CB9C-F78E-44F9-BBE4-B4812F69A753}" sibTransId="{3924CCAD-D27B-470F-8670-4A3F66CAFBE7}"/>
    <dgm:cxn modelId="{3922F239-1676-4AF0-9D1E-41C78E5BC4D4}" srcId="{BB614B91-1411-400A-BF9C-68BFD34C5C41}" destId="{6CCE397E-CE5B-474E-964B-0BD1A498231C}" srcOrd="0" destOrd="0" parTransId="{3A40F76F-6DDD-49D9-BDF2-16231933C599}" sibTransId="{8B872727-DCDA-438A-BC6C-6E820F83B068}"/>
    <dgm:cxn modelId="{FC72463C-363D-4BE7-A82A-EBA6509A609A}" srcId="{BB614B91-1411-400A-BF9C-68BFD34C5C41}" destId="{603AAACB-DEC4-46E5-B8B7-BE3D62ECED50}" srcOrd="2" destOrd="0" parTransId="{2ED84A6F-CCDA-4967-96D7-73AC77FDD15D}" sibTransId="{73F635E8-5FCB-4D69-8E7D-C83B58963E48}"/>
    <dgm:cxn modelId="{20BE1340-51A5-47B6-93B1-B8387D975BFD}" type="presOf" srcId="{92F25CC1-37B9-4D4A-8221-86D0C1BCD166}" destId="{B2DDB2D5-75DF-4963-ADA4-63162D216E56}" srcOrd="0" destOrd="0" presId="urn:microsoft.com/office/officeart/2005/8/layout/list1"/>
    <dgm:cxn modelId="{4037545F-3083-4436-96BD-6B21F4D6A116}" type="presOf" srcId="{C6FE039E-E2AD-4C97-B9C9-BB25BBA9DE20}" destId="{B2DDB2D5-75DF-4963-ADA4-63162D216E56}" srcOrd="0" destOrd="2" presId="urn:microsoft.com/office/officeart/2005/8/layout/list1"/>
    <dgm:cxn modelId="{17695D48-0DB4-491E-A209-F043B6EF68F2}" type="presOf" srcId="{E28FA2D2-72C2-411C-855D-59936F49EB67}" destId="{B2DDB2D5-75DF-4963-ADA4-63162D216E56}" srcOrd="0" destOrd="3" presId="urn:microsoft.com/office/officeart/2005/8/layout/list1"/>
    <dgm:cxn modelId="{2BD6EE4E-4FB2-4BB0-A661-0922B6753715}" type="presOf" srcId="{8C7D7EBF-F795-42FB-B991-5241A56B8691}" destId="{54474CF5-991A-4A21-BF4D-068C2558F17F}" srcOrd="0" destOrd="2" presId="urn:microsoft.com/office/officeart/2005/8/layout/list1"/>
    <dgm:cxn modelId="{9A837D52-25FE-4654-87B6-00AAF6CD6D37}" srcId="{4DEA94E0-C76B-443A-84CF-74CEB4206148}" destId="{AF6B4409-1E41-4CD7-B7A3-6951EB38C83B}" srcOrd="0" destOrd="0" parTransId="{0451DA21-5CCC-4207-8BD0-6ACE6C5E832E}" sibTransId="{A0BA53E8-D9C3-4667-893E-B7F8F42AB2CB}"/>
    <dgm:cxn modelId="{72C64573-4393-45E2-832E-08325D3FC907}" type="presOf" srcId="{603AAACB-DEC4-46E5-B8B7-BE3D62ECED50}" destId="{27DAECF2-C08F-4A0E-913E-97D46390577C}" srcOrd="1" destOrd="0" presId="urn:microsoft.com/office/officeart/2005/8/layout/list1"/>
    <dgm:cxn modelId="{479AED7F-DE45-4F95-B30F-AEF4446BDEBD}" srcId="{603AAACB-DEC4-46E5-B8B7-BE3D62ECED50}" destId="{FB2479CB-F393-4351-B767-C7B4B37A1DD5}" srcOrd="4" destOrd="0" parTransId="{324D1013-B261-43E5-B4C0-EF0C320B4BF2}" sibTransId="{372E3680-24BC-47CD-A521-1AFD2153809E}"/>
    <dgm:cxn modelId="{EBAF8E8A-8405-4D6A-BB04-E64375B23941}" type="presOf" srcId="{FB2479CB-F393-4351-B767-C7B4B37A1DD5}" destId="{B2DDB2D5-75DF-4963-ADA4-63162D216E56}" srcOrd="0" destOrd="4" presId="urn:microsoft.com/office/officeart/2005/8/layout/list1"/>
    <dgm:cxn modelId="{A8461B9A-F75F-431A-8AEA-2FDABE19CE94}" srcId="{4DEA94E0-C76B-443A-84CF-74CEB4206148}" destId="{8C7D7EBF-F795-42FB-B991-5241A56B8691}" srcOrd="2" destOrd="0" parTransId="{020EBF5A-24E8-4257-B8CF-A750822C4E38}" sibTransId="{60CCA8EB-93BB-448B-842C-391426C80730}"/>
    <dgm:cxn modelId="{15F6C89D-BB07-40BC-B8FF-0C0ECD8E732A}" type="presOf" srcId="{BB614B91-1411-400A-BF9C-68BFD34C5C41}" destId="{9E2A8BE6-F3BB-4D65-812A-96FEF8E8DA42}" srcOrd="0" destOrd="0" presId="urn:microsoft.com/office/officeart/2005/8/layout/list1"/>
    <dgm:cxn modelId="{8D5E63B0-7726-4C7A-B568-E7CA7B3E5A19}" type="presOf" srcId="{AF6B4409-1E41-4CD7-B7A3-6951EB38C83B}" destId="{54474CF5-991A-4A21-BF4D-068C2558F17F}" srcOrd="0" destOrd="0" presId="urn:microsoft.com/office/officeart/2005/8/layout/list1"/>
    <dgm:cxn modelId="{48ADAFB8-C383-465A-B699-731217463F38}" srcId="{603AAACB-DEC4-46E5-B8B7-BE3D62ECED50}" destId="{92F25CC1-37B9-4D4A-8221-86D0C1BCD166}" srcOrd="0" destOrd="0" parTransId="{F1A5C801-FB8F-4D82-B653-45B7F1AA3BCA}" sibTransId="{0008CF08-F1E2-48D4-91EC-8B560EE5C9F1}"/>
    <dgm:cxn modelId="{23F4B8BB-4D89-459B-B1A9-EB96D48AB949}" type="presOf" srcId="{6CCE397E-CE5B-474E-964B-0BD1A498231C}" destId="{491298E7-5E2A-4A81-A8B8-CBFAEB1DCEB1}" srcOrd="1" destOrd="0" presId="urn:microsoft.com/office/officeart/2005/8/layout/list1"/>
    <dgm:cxn modelId="{AA96FAC3-DDC9-48CA-9F75-44DE77210E5E}" srcId="{BB614B91-1411-400A-BF9C-68BFD34C5C41}" destId="{4DEA94E0-C76B-443A-84CF-74CEB4206148}" srcOrd="1" destOrd="0" parTransId="{AC911D94-7935-4E06-90D8-8E9EF72552BC}" sibTransId="{9C88016B-253B-4850-A0B2-5915D419D6C8}"/>
    <dgm:cxn modelId="{B5BDAFCC-48D3-45DF-A7E8-10DE6B01EB04}" type="presOf" srcId="{4DEA94E0-C76B-443A-84CF-74CEB4206148}" destId="{C5746BF6-EE80-479D-B4A4-7EE331882E85}" srcOrd="0" destOrd="0" presId="urn:microsoft.com/office/officeart/2005/8/layout/list1"/>
    <dgm:cxn modelId="{4942BDD7-A337-47FB-B4F0-AE5E74EDD594}" type="presOf" srcId="{603AAACB-DEC4-46E5-B8B7-BE3D62ECED50}" destId="{BB4FF14F-7ABC-44C1-B0A4-1D35587F96E7}" srcOrd="0" destOrd="0" presId="urn:microsoft.com/office/officeart/2005/8/layout/list1"/>
    <dgm:cxn modelId="{F90974DB-04DA-4C14-9928-5CFD0E353AF5}" type="presOf" srcId="{264E1705-B5B6-4BC3-AF2B-F99E6748AE31}" destId="{B2DDB2D5-75DF-4963-ADA4-63162D216E56}" srcOrd="0" destOrd="1" presId="urn:microsoft.com/office/officeart/2005/8/layout/list1"/>
    <dgm:cxn modelId="{FBE97CF9-0A07-41DE-A663-629014B90140}" srcId="{4DEA94E0-C76B-443A-84CF-74CEB4206148}" destId="{FFE68967-26A1-474F-857B-3C1C9CD42D3C}" srcOrd="1" destOrd="0" parTransId="{D5A8C2AA-C013-474C-9610-A6D98F454342}" sibTransId="{D7A8768C-23D5-4AB9-A85A-B01EA1E7D597}"/>
    <dgm:cxn modelId="{1AE4D7FB-4A12-4CC1-9338-55B42A67458E}" type="presOf" srcId="{4DEA94E0-C76B-443A-84CF-74CEB4206148}" destId="{140330F6-FB0D-4DCF-BBC8-C67E026E2C2A}" srcOrd="1" destOrd="0" presId="urn:microsoft.com/office/officeart/2005/8/layout/list1"/>
    <dgm:cxn modelId="{F9720EFC-6346-4145-B673-58726EFD8E94}" srcId="{4DEA94E0-C76B-443A-84CF-74CEB4206148}" destId="{9D1B7E50-FEFB-4566-907A-8BDC8BD69874}" srcOrd="3" destOrd="0" parTransId="{6218377D-2A51-409F-A738-A20C9F9FA75D}" sibTransId="{1D561869-72F6-421C-9263-744E18FFBFF6}"/>
    <dgm:cxn modelId="{74B52AFC-2FED-44AD-991A-92811CB3ED7D}" type="presOf" srcId="{FFE68967-26A1-474F-857B-3C1C9CD42D3C}" destId="{54474CF5-991A-4A21-BF4D-068C2558F17F}" srcOrd="0" destOrd="1" presId="urn:microsoft.com/office/officeart/2005/8/layout/list1"/>
    <dgm:cxn modelId="{4F3FCEA9-E13D-4630-805C-B8DB3D2092D6}" type="presParOf" srcId="{9E2A8BE6-F3BB-4D65-812A-96FEF8E8DA42}" destId="{A4010664-FEED-42AA-8421-AA80109FA24C}" srcOrd="0" destOrd="0" presId="urn:microsoft.com/office/officeart/2005/8/layout/list1"/>
    <dgm:cxn modelId="{24E62E1E-6DE8-415C-922A-70C95BF8F76E}" type="presParOf" srcId="{A4010664-FEED-42AA-8421-AA80109FA24C}" destId="{C821D5C5-F0AB-416F-8DDB-F2F1235757BC}" srcOrd="0" destOrd="0" presId="urn:microsoft.com/office/officeart/2005/8/layout/list1"/>
    <dgm:cxn modelId="{9AE8522B-D94C-4DE4-9E96-5A89E3B5A0DC}" type="presParOf" srcId="{A4010664-FEED-42AA-8421-AA80109FA24C}" destId="{491298E7-5E2A-4A81-A8B8-CBFAEB1DCEB1}" srcOrd="1" destOrd="0" presId="urn:microsoft.com/office/officeart/2005/8/layout/list1"/>
    <dgm:cxn modelId="{E566262D-D69A-43C1-840C-1D9A4EA015BA}" type="presParOf" srcId="{9E2A8BE6-F3BB-4D65-812A-96FEF8E8DA42}" destId="{A92B4574-965F-40FA-9020-9BA98C704734}" srcOrd="1" destOrd="0" presId="urn:microsoft.com/office/officeart/2005/8/layout/list1"/>
    <dgm:cxn modelId="{EA4E4A13-DD0E-4638-8204-369588BDE168}" type="presParOf" srcId="{9E2A8BE6-F3BB-4D65-812A-96FEF8E8DA42}" destId="{5E5DB0CA-E297-452D-9B6B-28577E6A80FE}" srcOrd="2" destOrd="0" presId="urn:microsoft.com/office/officeart/2005/8/layout/list1"/>
    <dgm:cxn modelId="{16AC5DB6-2297-44CB-9276-1B1F44F0DE4B}" type="presParOf" srcId="{9E2A8BE6-F3BB-4D65-812A-96FEF8E8DA42}" destId="{FDCF1F6B-367A-462C-8FC7-1DE746FF2C51}" srcOrd="3" destOrd="0" presId="urn:microsoft.com/office/officeart/2005/8/layout/list1"/>
    <dgm:cxn modelId="{6DF7B99D-FFB3-4CBC-A00C-112975CC9C50}" type="presParOf" srcId="{9E2A8BE6-F3BB-4D65-812A-96FEF8E8DA42}" destId="{0DC2E6E2-3AB0-42E5-A2F6-A6925BAB1FDD}" srcOrd="4" destOrd="0" presId="urn:microsoft.com/office/officeart/2005/8/layout/list1"/>
    <dgm:cxn modelId="{96044F56-07DB-4F97-99D2-E2682EC315C6}" type="presParOf" srcId="{0DC2E6E2-3AB0-42E5-A2F6-A6925BAB1FDD}" destId="{C5746BF6-EE80-479D-B4A4-7EE331882E85}" srcOrd="0" destOrd="0" presId="urn:microsoft.com/office/officeart/2005/8/layout/list1"/>
    <dgm:cxn modelId="{96751131-65E7-4315-B983-43A75EB8FD54}" type="presParOf" srcId="{0DC2E6E2-3AB0-42E5-A2F6-A6925BAB1FDD}" destId="{140330F6-FB0D-4DCF-BBC8-C67E026E2C2A}" srcOrd="1" destOrd="0" presId="urn:microsoft.com/office/officeart/2005/8/layout/list1"/>
    <dgm:cxn modelId="{98CB1232-B6B5-4FC4-9AA3-7E9A44B6A020}" type="presParOf" srcId="{9E2A8BE6-F3BB-4D65-812A-96FEF8E8DA42}" destId="{3B7ED2D1-A106-4755-B7F0-C5EBC4BA25C0}" srcOrd="5" destOrd="0" presId="urn:microsoft.com/office/officeart/2005/8/layout/list1"/>
    <dgm:cxn modelId="{EB76C575-5156-4CA6-AB6B-4D7384B5A7D2}" type="presParOf" srcId="{9E2A8BE6-F3BB-4D65-812A-96FEF8E8DA42}" destId="{54474CF5-991A-4A21-BF4D-068C2558F17F}" srcOrd="6" destOrd="0" presId="urn:microsoft.com/office/officeart/2005/8/layout/list1"/>
    <dgm:cxn modelId="{9025645F-ED1B-479A-AFD2-D24DF230D02C}" type="presParOf" srcId="{9E2A8BE6-F3BB-4D65-812A-96FEF8E8DA42}" destId="{9765ECEF-4A7F-4934-A8F7-6A12337B3BDC}" srcOrd="7" destOrd="0" presId="urn:microsoft.com/office/officeart/2005/8/layout/list1"/>
    <dgm:cxn modelId="{7DE66683-2A5E-499C-B706-43968D312644}" type="presParOf" srcId="{9E2A8BE6-F3BB-4D65-812A-96FEF8E8DA42}" destId="{73F5CFA7-59D0-4C78-834F-79C1737538E7}" srcOrd="8" destOrd="0" presId="urn:microsoft.com/office/officeart/2005/8/layout/list1"/>
    <dgm:cxn modelId="{92B9EA3D-68B5-4BDE-9A8F-B41F4377C965}" type="presParOf" srcId="{73F5CFA7-59D0-4C78-834F-79C1737538E7}" destId="{BB4FF14F-7ABC-44C1-B0A4-1D35587F96E7}" srcOrd="0" destOrd="0" presId="urn:microsoft.com/office/officeart/2005/8/layout/list1"/>
    <dgm:cxn modelId="{DDB2A245-1466-4A09-B83D-C856A4B634F0}" type="presParOf" srcId="{73F5CFA7-59D0-4C78-834F-79C1737538E7}" destId="{27DAECF2-C08F-4A0E-913E-97D46390577C}" srcOrd="1" destOrd="0" presId="urn:microsoft.com/office/officeart/2005/8/layout/list1"/>
    <dgm:cxn modelId="{9163CD06-CCFB-4B30-90DE-31AE45C55F16}" type="presParOf" srcId="{9E2A8BE6-F3BB-4D65-812A-96FEF8E8DA42}" destId="{FEEEF136-D237-4AA2-886C-3682265A5364}" srcOrd="9" destOrd="0" presId="urn:microsoft.com/office/officeart/2005/8/layout/list1"/>
    <dgm:cxn modelId="{3E35838F-4BF2-4997-AD3F-3A153AD1B2F5}" type="presParOf" srcId="{9E2A8BE6-F3BB-4D65-812A-96FEF8E8DA42}" destId="{B2DDB2D5-75DF-4963-ADA4-63162D216E5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2BC86D-19D5-44AD-AE5F-FBE07B6EA14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FBD971E-1574-4997-9DD0-8DAE92615433}">
      <dgm:prSet/>
      <dgm:spPr/>
      <dgm:t>
        <a:bodyPr/>
        <a:lstStyle/>
        <a:p>
          <a:r>
            <a:rPr lang="en-AU"/>
            <a:t>AOS 1:</a:t>
          </a:r>
          <a:endParaRPr lang="en-US"/>
        </a:p>
      </dgm:t>
    </dgm:pt>
    <dgm:pt modelId="{AACDD6A1-6E53-424C-90DB-C276EDFE208D}" type="parTrans" cxnId="{7B438A55-D501-44ED-827E-F0F5FA543A1F}">
      <dgm:prSet/>
      <dgm:spPr/>
      <dgm:t>
        <a:bodyPr/>
        <a:lstStyle/>
        <a:p>
          <a:endParaRPr lang="en-US"/>
        </a:p>
      </dgm:t>
    </dgm:pt>
    <dgm:pt modelId="{9A142A13-4F24-4FD4-AF41-A6CFB1BFDA59}" type="sibTrans" cxnId="{7B438A55-D501-44ED-827E-F0F5FA543A1F}">
      <dgm:prSet/>
      <dgm:spPr/>
      <dgm:t>
        <a:bodyPr/>
        <a:lstStyle/>
        <a:p>
          <a:endParaRPr lang="en-US"/>
        </a:p>
      </dgm:t>
    </dgm:pt>
    <dgm:pt modelId="{C4A7F905-5277-4344-886E-7C8B58AF9D2D}">
      <dgm:prSet/>
      <dgm:spPr/>
      <dgm:t>
        <a:bodyPr/>
        <a:lstStyle/>
        <a:p>
          <a:r>
            <a:rPr lang="en-AU"/>
            <a:t>Movement skills</a:t>
          </a:r>
          <a:endParaRPr lang="en-US"/>
        </a:p>
      </dgm:t>
    </dgm:pt>
    <dgm:pt modelId="{0A977EE3-102D-4588-ACF3-0E42B2544D60}" type="parTrans" cxnId="{7F215C20-8D2D-4EEF-BC86-E03A5D9CF1E8}">
      <dgm:prSet/>
      <dgm:spPr/>
      <dgm:t>
        <a:bodyPr/>
        <a:lstStyle/>
        <a:p>
          <a:endParaRPr lang="en-US"/>
        </a:p>
      </dgm:t>
    </dgm:pt>
    <dgm:pt modelId="{DCBEA3FA-C419-43F5-AD11-39197D50E81A}" type="sibTrans" cxnId="{7F215C20-8D2D-4EEF-BC86-E03A5D9CF1E8}">
      <dgm:prSet/>
      <dgm:spPr/>
      <dgm:t>
        <a:bodyPr/>
        <a:lstStyle/>
        <a:p>
          <a:endParaRPr lang="en-US"/>
        </a:p>
      </dgm:t>
    </dgm:pt>
    <dgm:pt modelId="{4939FAC1-9A55-4450-ABA2-354E02495F77}">
      <dgm:prSet/>
      <dgm:spPr/>
      <dgm:t>
        <a:bodyPr/>
        <a:lstStyle/>
        <a:p>
          <a:r>
            <a:rPr lang="en-AU"/>
            <a:t>Classification of movement skills</a:t>
          </a:r>
          <a:endParaRPr lang="en-US"/>
        </a:p>
      </dgm:t>
    </dgm:pt>
    <dgm:pt modelId="{B73D1156-6A87-47C0-AE12-71ED815F73D0}" type="parTrans" cxnId="{53D63B21-F5B1-43DC-859B-29AA7AFE4932}">
      <dgm:prSet/>
      <dgm:spPr/>
      <dgm:t>
        <a:bodyPr/>
        <a:lstStyle/>
        <a:p>
          <a:endParaRPr lang="en-US"/>
        </a:p>
      </dgm:t>
    </dgm:pt>
    <dgm:pt modelId="{F6DC200D-0E40-4C0A-996D-37A21C380DD7}" type="sibTrans" cxnId="{53D63B21-F5B1-43DC-859B-29AA7AFE4932}">
      <dgm:prSet/>
      <dgm:spPr/>
      <dgm:t>
        <a:bodyPr/>
        <a:lstStyle/>
        <a:p>
          <a:endParaRPr lang="en-US"/>
        </a:p>
      </dgm:t>
    </dgm:pt>
    <dgm:pt modelId="{A9C45200-47FF-43C3-83A5-2A6AAE9C51BC}">
      <dgm:prSet/>
      <dgm:spPr/>
      <dgm:t>
        <a:bodyPr/>
        <a:lstStyle/>
        <a:p>
          <a:r>
            <a:rPr lang="en-AU"/>
            <a:t>Motor skill development</a:t>
          </a:r>
          <a:endParaRPr lang="en-US"/>
        </a:p>
      </dgm:t>
    </dgm:pt>
    <dgm:pt modelId="{25D2F42A-DB01-4BA1-A331-564FE15E3A7F}" type="parTrans" cxnId="{8D435203-DCB6-442C-9698-BF7BE6FECE0A}">
      <dgm:prSet/>
      <dgm:spPr/>
      <dgm:t>
        <a:bodyPr/>
        <a:lstStyle/>
        <a:p>
          <a:endParaRPr lang="en-US"/>
        </a:p>
      </dgm:t>
    </dgm:pt>
    <dgm:pt modelId="{D4CCB05B-849D-40CD-B3C6-8DD8ED2D825C}" type="sibTrans" cxnId="{8D435203-DCB6-442C-9698-BF7BE6FECE0A}">
      <dgm:prSet/>
      <dgm:spPr/>
      <dgm:t>
        <a:bodyPr/>
        <a:lstStyle/>
        <a:p>
          <a:endParaRPr lang="en-US"/>
        </a:p>
      </dgm:t>
    </dgm:pt>
    <dgm:pt modelId="{E460A39B-D334-4D48-A54C-DEF72C154F19}">
      <dgm:prSet/>
      <dgm:spPr/>
      <dgm:t>
        <a:bodyPr/>
        <a:lstStyle/>
        <a:p>
          <a:r>
            <a:rPr lang="en-AU"/>
            <a:t>Participation and performance</a:t>
          </a:r>
          <a:endParaRPr lang="en-US"/>
        </a:p>
      </dgm:t>
    </dgm:pt>
    <dgm:pt modelId="{8B265F3B-F2F8-4179-874A-6006C9AE4023}" type="parTrans" cxnId="{A74E9042-1096-4903-B205-0FBE7E62C7C0}">
      <dgm:prSet/>
      <dgm:spPr/>
      <dgm:t>
        <a:bodyPr/>
        <a:lstStyle/>
        <a:p>
          <a:endParaRPr lang="en-US"/>
        </a:p>
      </dgm:t>
    </dgm:pt>
    <dgm:pt modelId="{060B1934-E33B-42CB-B4FE-4EC23AC648E5}" type="sibTrans" cxnId="{A74E9042-1096-4903-B205-0FBE7E62C7C0}">
      <dgm:prSet/>
      <dgm:spPr/>
      <dgm:t>
        <a:bodyPr/>
        <a:lstStyle/>
        <a:p>
          <a:endParaRPr lang="en-US"/>
        </a:p>
      </dgm:t>
    </dgm:pt>
    <dgm:pt modelId="{C26AD81E-8BFB-4A44-9F6D-FD748CB910B0}">
      <dgm:prSet/>
      <dgm:spPr/>
      <dgm:t>
        <a:bodyPr/>
        <a:lstStyle/>
        <a:p>
          <a:r>
            <a:rPr lang="en-AU"/>
            <a:t>Coaching and feedback</a:t>
          </a:r>
          <a:endParaRPr lang="en-US"/>
        </a:p>
      </dgm:t>
    </dgm:pt>
    <dgm:pt modelId="{A644C089-DDEF-426F-98C5-1A8EAB3AA57B}" type="parTrans" cxnId="{41247D07-4E13-4BB3-B848-C02F7C4ABEE5}">
      <dgm:prSet/>
      <dgm:spPr/>
      <dgm:t>
        <a:bodyPr/>
        <a:lstStyle/>
        <a:p>
          <a:endParaRPr lang="en-US"/>
        </a:p>
      </dgm:t>
    </dgm:pt>
    <dgm:pt modelId="{3B431A4D-39A4-46C0-805A-905A9563E085}" type="sibTrans" cxnId="{41247D07-4E13-4BB3-B848-C02F7C4ABEE5}">
      <dgm:prSet/>
      <dgm:spPr/>
      <dgm:t>
        <a:bodyPr/>
        <a:lstStyle/>
        <a:p>
          <a:endParaRPr lang="en-US"/>
        </a:p>
      </dgm:t>
    </dgm:pt>
    <dgm:pt modelId="{06ACAD51-F5D6-46E2-9DAB-C6C3BB4BBB03}">
      <dgm:prSet/>
      <dgm:spPr/>
      <dgm:t>
        <a:bodyPr/>
        <a:lstStyle/>
        <a:p>
          <a:r>
            <a:rPr lang="en-AU"/>
            <a:t>Stages of learning</a:t>
          </a:r>
          <a:endParaRPr lang="en-US"/>
        </a:p>
      </dgm:t>
    </dgm:pt>
    <dgm:pt modelId="{2A39F399-4C6C-4427-9396-39B7E2A5683D}" type="parTrans" cxnId="{73B14DE6-9D35-4E29-A052-1E7CFA58A9D1}">
      <dgm:prSet/>
      <dgm:spPr/>
      <dgm:t>
        <a:bodyPr/>
        <a:lstStyle/>
        <a:p>
          <a:endParaRPr lang="en-US"/>
        </a:p>
      </dgm:t>
    </dgm:pt>
    <dgm:pt modelId="{DAAF556F-0901-4CAB-88D7-778AE9B9B801}" type="sibTrans" cxnId="{73B14DE6-9D35-4E29-A052-1E7CFA58A9D1}">
      <dgm:prSet/>
      <dgm:spPr/>
      <dgm:t>
        <a:bodyPr/>
        <a:lstStyle/>
        <a:p>
          <a:endParaRPr lang="en-US"/>
        </a:p>
      </dgm:t>
    </dgm:pt>
    <dgm:pt modelId="{A73738FF-C8A8-455D-8CE8-FB740E9C4B69}">
      <dgm:prSet/>
      <dgm:spPr/>
      <dgm:t>
        <a:bodyPr/>
        <a:lstStyle/>
        <a:p>
          <a:r>
            <a:rPr lang="en-AU"/>
            <a:t>Styles of coaching</a:t>
          </a:r>
          <a:endParaRPr lang="en-US"/>
        </a:p>
      </dgm:t>
    </dgm:pt>
    <dgm:pt modelId="{E3056133-629C-4759-8CAA-B26817990910}" type="parTrans" cxnId="{09695087-796F-4759-AA8D-7FE43192619C}">
      <dgm:prSet/>
      <dgm:spPr/>
      <dgm:t>
        <a:bodyPr/>
        <a:lstStyle/>
        <a:p>
          <a:endParaRPr lang="en-US"/>
        </a:p>
      </dgm:t>
    </dgm:pt>
    <dgm:pt modelId="{46528D4B-78BF-4983-9ADE-1B4FD1CAAEF3}" type="sibTrans" cxnId="{09695087-796F-4759-AA8D-7FE43192619C}">
      <dgm:prSet/>
      <dgm:spPr/>
      <dgm:t>
        <a:bodyPr/>
        <a:lstStyle/>
        <a:p>
          <a:endParaRPr lang="en-US"/>
        </a:p>
      </dgm:t>
    </dgm:pt>
    <dgm:pt modelId="{CE249298-933A-498B-AA26-24566797B5B9}">
      <dgm:prSet/>
      <dgm:spPr/>
      <dgm:t>
        <a:bodyPr/>
        <a:lstStyle/>
        <a:p>
          <a:r>
            <a:rPr lang="en-AU"/>
            <a:t>Types of feedback</a:t>
          </a:r>
          <a:endParaRPr lang="en-US"/>
        </a:p>
      </dgm:t>
    </dgm:pt>
    <dgm:pt modelId="{CE17C994-5CE1-49CE-92A5-E9355FBD4BA7}" type="parTrans" cxnId="{A15DEF0E-8641-4C27-9B99-5A7D5D99AEA5}">
      <dgm:prSet/>
      <dgm:spPr/>
      <dgm:t>
        <a:bodyPr/>
        <a:lstStyle/>
        <a:p>
          <a:endParaRPr lang="en-US"/>
        </a:p>
      </dgm:t>
    </dgm:pt>
    <dgm:pt modelId="{F5F96144-8004-4F2C-AD19-A961FE5F22A5}" type="sibTrans" cxnId="{A15DEF0E-8641-4C27-9B99-5A7D5D99AEA5}">
      <dgm:prSet/>
      <dgm:spPr/>
      <dgm:t>
        <a:bodyPr/>
        <a:lstStyle/>
        <a:p>
          <a:endParaRPr lang="en-US"/>
        </a:p>
      </dgm:t>
    </dgm:pt>
    <dgm:pt modelId="{0ADAD622-10DB-4068-AFC7-3A21033FCA46}">
      <dgm:prSet/>
      <dgm:spPr/>
      <dgm:t>
        <a:bodyPr/>
        <a:lstStyle/>
        <a:p>
          <a:r>
            <a:rPr lang="en-AU"/>
            <a:t>Performance enhancement</a:t>
          </a:r>
          <a:endParaRPr lang="en-US"/>
        </a:p>
      </dgm:t>
    </dgm:pt>
    <dgm:pt modelId="{441B5CE8-D81F-4407-AE1E-C03A7E5C418C}" type="parTrans" cxnId="{A68299FF-7FAC-456F-BA0B-F05C919A827A}">
      <dgm:prSet/>
      <dgm:spPr/>
      <dgm:t>
        <a:bodyPr/>
        <a:lstStyle/>
        <a:p>
          <a:endParaRPr lang="en-US"/>
        </a:p>
      </dgm:t>
    </dgm:pt>
    <dgm:pt modelId="{F4F928C2-644F-4579-844F-4F5E73D6099E}" type="sibTrans" cxnId="{A68299FF-7FAC-456F-BA0B-F05C919A827A}">
      <dgm:prSet/>
      <dgm:spPr/>
      <dgm:t>
        <a:bodyPr/>
        <a:lstStyle/>
        <a:p>
          <a:endParaRPr lang="en-US"/>
        </a:p>
      </dgm:t>
    </dgm:pt>
    <dgm:pt modelId="{14A3FC61-5ED4-460C-9F20-FC63C576A693}" type="pres">
      <dgm:prSet presAssocID="{542BC86D-19D5-44AD-AE5F-FBE07B6EA140}" presName="root" presStyleCnt="0">
        <dgm:presLayoutVars>
          <dgm:dir/>
          <dgm:resizeHandles val="exact"/>
        </dgm:presLayoutVars>
      </dgm:prSet>
      <dgm:spPr/>
    </dgm:pt>
    <dgm:pt modelId="{B5587900-569A-4B7E-A6F6-DEB3BBE2958A}" type="pres">
      <dgm:prSet presAssocID="{6FBD971E-1574-4997-9DD0-8DAE92615433}" presName="compNode" presStyleCnt="0"/>
      <dgm:spPr/>
    </dgm:pt>
    <dgm:pt modelId="{505F5EB4-C261-4632-BB03-2A1DD3632392}" type="pres">
      <dgm:prSet presAssocID="{6FBD971E-1574-4997-9DD0-8DAE92615433}" presName="bgRect" presStyleLbl="bgShp" presStyleIdx="0" presStyleCnt="3"/>
      <dgm:spPr/>
    </dgm:pt>
    <dgm:pt modelId="{22A8E273-DBC9-4729-90FA-4DBBA89F0DA6}" type="pres">
      <dgm:prSet presAssocID="{6FBD971E-1574-4997-9DD0-8DAE9261543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itor"/>
        </a:ext>
      </dgm:extLst>
    </dgm:pt>
    <dgm:pt modelId="{ED7A8027-9BA4-4FF9-8F58-499BF1B6C626}" type="pres">
      <dgm:prSet presAssocID="{6FBD971E-1574-4997-9DD0-8DAE92615433}" presName="spaceRect" presStyleCnt="0"/>
      <dgm:spPr/>
    </dgm:pt>
    <dgm:pt modelId="{B7F12CA5-1B65-4DDC-A642-7AFE561E8098}" type="pres">
      <dgm:prSet presAssocID="{6FBD971E-1574-4997-9DD0-8DAE92615433}" presName="parTx" presStyleLbl="revTx" presStyleIdx="0" presStyleCnt="5">
        <dgm:presLayoutVars>
          <dgm:chMax val="0"/>
          <dgm:chPref val="0"/>
        </dgm:presLayoutVars>
      </dgm:prSet>
      <dgm:spPr/>
    </dgm:pt>
    <dgm:pt modelId="{6FA9A931-A282-4C2F-9229-11C749C1D2AD}" type="pres">
      <dgm:prSet presAssocID="{9A142A13-4F24-4FD4-AF41-A6CFB1BFDA59}" presName="sibTrans" presStyleCnt="0"/>
      <dgm:spPr/>
    </dgm:pt>
    <dgm:pt modelId="{D879CB7B-6C30-4ACA-85BC-503E4C9E333E}" type="pres">
      <dgm:prSet presAssocID="{C4A7F905-5277-4344-886E-7C8B58AF9D2D}" presName="compNode" presStyleCnt="0"/>
      <dgm:spPr/>
    </dgm:pt>
    <dgm:pt modelId="{EB0954BB-8236-4434-A9D7-A41DF2963C03}" type="pres">
      <dgm:prSet presAssocID="{C4A7F905-5277-4344-886E-7C8B58AF9D2D}" presName="bgRect" presStyleLbl="bgShp" presStyleIdx="1" presStyleCnt="3"/>
      <dgm:spPr/>
    </dgm:pt>
    <dgm:pt modelId="{2681FEBD-1F3B-4054-BA90-D240933BFA9A}" type="pres">
      <dgm:prSet presAssocID="{C4A7F905-5277-4344-886E-7C8B58AF9D2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un"/>
        </a:ext>
      </dgm:extLst>
    </dgm:pt>
    <dgm:pt modelId="{150CF56E-A2D0-46A6-BC69-46E02F2D2E2F}" type="pres">
      <dgm:prSet presAssocID="{C4A7F905-5277-4344-886E-7C8B58AF9D2D}" presName="spaceRect" presStyleCnt="0"/>
      <dgm:spPr/>
    </dgm:pt>
    <dgm:pt modelId="{8ABC988D-EB50-454A-95B2-02477194CDB1}" type="pres">
      <dgm:prSet presAssocID="{C4A7F905-5277-4344-886E-7C8B58AF9D2D}" presName="parTx" presStyleLbl="revTx" presStyleIdx="1" presStyleCnt="5">
        <dgm:presLayoutVars>
          <dgm:chMax val="0"/>
          <dgm:chPref val="0"/>
        </dgm:presLayoutVars>
      </dgm:prSet>
      <dgm:spPr/>
    </dgm:pt>
    <dgm:pt modelId="{C96E92CF-9D1B-492E-8BEE-AB363EA11AEB}" type="pres">
      <dgm:prSet presAssocID="{C4A7F905-5277-4344-886E-7C8B58AF9D2D}" presName="desTx" presStyleLbl="revTx" presStyleIdx="2" presStyleCnt="5">
        <dgm:presLayoutVars/>
      </dgm:prSet>
      <dgm:spPr/>
    </dgm:pt>
    <dgm:pt modelId="{A912D408-E006-4AB1-A47E-3E7C2FE1E28C}" type="pres">
      <dgm:prSet presAssocID="{DCBEA3FA-C419-43F5-AD11-39197D50E81A}" presName="sibTrans" presStyleCnt="0"/>
      <dgm:spPr/>
    </dgm:pt>
    <dgm:pt modelId="{5E2B231D-FB50-4745-9E9F-A0A637F224BD}" type="pres">
      <dgm:prSet presAssocID="{C26AD81E-8BFB-4A44-9F6D-FD748CB910B0}" presName="compNode" presStyleCnt="0"/>
      <dgm:spPr/>
    </dgm:pt>
    <dgm:pt modelId="{259931E7-8A90-4904-9ED8-2919BB3A8F95}" type="pres">
      <dgm:prSet presAssocID="{C26AD81E-8BFB-4A44-9F6D-FD748CB910B0}" presName="bgRect" presStyleLbl="bgShp" presStyleIdx="2" presStyleCnt="3"/>
      <dgm:spPr/>
    </dgm:pt>
    <dgm:pt modelId="{1606680A-F0E3-4005-A63F-997BCB306009}" type="pres">
      <dgm:prSet presAssocID="{C26AD81E-8BFB-4A44-9F6D-FD748CB910B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at"/>
        </a:ext>
      </dgm:extLst>
    </dgm:pt>
    <dgm:pt modelId="{8865BE93-6508-4AC7-8321-D9FAF85E79D8}" type="pres">
      <dgm:prSet presAssocID="{C26AD81E-8BFB-4A44-9F6D-FD748CB910B0}" presName="spaceRect" presStyleCnt="0"/>
      <dgm:spPr/>
    </dgm:pt>
    <dgm:pt modelId="{F4322235-CDE1-4AA7-8A55-30307A83CAFA}" type="pres">
      <dgm:prSet presAssocID="{C26AD81E-8BFB-4A44-9F6D-FD748CB910B0}" presName="parTx" presStyleLbl="revTx" presStyleIdx="3" presStyleCnt="5">
        <dgm:presLayoutVars>
          <dgm:chMax val="0"/>
          <dgm:chPref val="0"/>
        </dgm:presLayoutVars>
      </dgm:prSet>
      <dgm:spPr/>
    </dgm:pt>
    <dgm:pt modelId="{369C5037-F7A3-4597-BE96-8C1D2E041E28}" type="pres">
      <dgm:prSet presAssocID="{C26AD81E-8BFB-4A44-9F6D-FD748CB910B0}" presName="desTx" presStyleLbl="revTx" presStyleIdx="4" presStyleCnt="5">
        <dgm:presLayoutVars/>
      </dgm:prSet>
      <dgm:spPr/>
    </dgm:pt>
  </dgm:ptLst>
  <dgm:cxnLst>
    <dgm:cxn modelId="{8D435203-DCB6-442C-9698-BF7BE6FECE0A}" srcId="{C4A7F905-5277-4344-886E-7C8B58AF9D2D}" destId="{A9C45200-47FF-43C3-83A5-2A6AAE9C51BC}" srcOrd="1" destOrd="0" parTransId="{25D2F42A-DB01-4BA1-A331-564FE15E3A7F}" sibTransId="{D4CCB05B-849D-40CD-B3C6-8DD8ED2D825C}"/>
    <dgm:cxn modelId="{41247D07-4E13-4BB3-B848-C02F7C4ABEE5}" srcId="{542BC86D-19D5-44AD-AE5F-FBE07B6EA140}" destId="{C26AD81E-8BFB-4A44-9F6D-FD748CB910B0}" srcOrd="2" destOrd="0" parTransId="{A644C089-DDEF-426F-98C5-1A8EAB3AA57B}" sibTransId="{3B431A4D-39A4-46C0-805A-905A9563E085}"/>
    <dgm:cxn modelId="{26FD420A-D5DA-429D-BCBB-54A342E4323F}" type="presOf" srcId="{C26AD81E-8BFB-4A44-9F6D-FD748CB910B0}" destId="{F4322235-CDE1-4AA7-8A55-30307A83CAFA}" srcOrd="0" destOrd="0" presId="urn:microsoft.com/office/officeart/2018/2/layout/IconVerticalSolidList"/>
    <dgm:cxn modelId="{A15DEF0E-8641-4C27-9B99-5A7D5D99AEA5}" srcId="{C26AD81E-8BFB-4A44-9F6D-FD748CB910B0}" destId="{CE249298-933A-498B-AA26-24566797B5B9}" srcOrd="2" destOrd="0" parTransId="{CE17C994-5CE1-49CE-92A5-E9355FBD4BA7}" sibTransId="{F5F96144-8004-4F2C-AD19-A961FE5F22A5}"/>
    <dgm:cxn modelId="{7F215C20-8D2D-4EEF-BC86-E03A5D9CF1E8}" srcId="{542BC86D-19D5-44AD-AE5F-FBE07B6EA140}" destId="{C4A7F905-5277-4344-886E-7C8B58AF9D2D}" srcOrd="1" destOrd="0" parTransId="{0A977EE3-102D-4588-ACF3-0E42B2544D60}" sibTransId="{DCBEA3FA-C419-43F5-AD11-39197D50E81A}"/>
    <dgm:cxn modelId="{53D63B21-F5B1-43DC-859B-29AA7AFE4932}" srcId="{C4A7F905-5277-4344-886E-7C8B58AF9D2D}" destId="{4939FAC1-9A55-4450-ABA2-354E02495F77}" srcOrd="0" destOrd="0" parTransId="{B73D1156-6A87-47C0-AE12-71ED815F73D0}" sibTransId="{F6DC200D-0E40-4C0A-996D-37A21C380DD7}"/>
    <dgm:cxn modelId="{E885A72E-612D-459E-97F9-5025E2AB187C}" type="presOf" srcId="{4939FAC1-9A55-4450-ABA2-354E02495F77}" destId="{C96E92CF-9D1B-492E-8BEE-AB363EA11AEB}" srcOrd="0" destOrd="0" presId="urn:microsoft.com/office/officeart/2018/2/layout/IconVerticalSolidList"/>
    <dgm:cxn modelId="{EBD7A737-F295-4D69-BFDF-972CBD568D5F}" type="presOf" srcId="{6FBD971E-1574-4997-9DD0-8DAE92615433}" destId="{B7F12CA5-1B65-4DDC-A642-7AFE561E8098}" srcOrd="0" destOrd="0" presId="urn:microsoft.com/office/officeart/2018/2/layout/IconVerticalSolidList"/>
    <dgm:cxn modelId="{78965838-D3D9-4196-BF49-CCA089B9C870}" type="presOf" srcId="{0ADAD622-10DB-4068-AFC7-3A21033FCA46}" destId="{369C5037-F7A3-4597-BE96-8C1D2E041E28}" srcOrd="0" destOrd="3" presId="urn:microsoft.com/office/officeart/2018/2/layout/IconVerticalSolidList"/>
    <dgm:cxn modelId="{A74E9042-1096-4903-B205-0FBE7E62C7C0}" srcId="{C4A7F905-5277-4344-886E-7C8B58AF9D2D}" destId="{E460A39B-D334-4D48-A54C-DEF72C154F19}" srcOrd="2" destOrd="0" parTransId="{8B265F3B-F2F8-4179-874A-6006C9AE4023}" sibTransId="{060B1934-E33B-42CB-B4FE-4EC23AC648E5}"/>
    <dgm:cxn modelId="{49C22843-9550-4EE0-8F4D-4068C66C9030}" type="presOf" srcId="{C4A7F905-5277-4344-886E-7C8B58AF9D2D}" destId="{8ABC988D-EB50-454A-95B2-02477194CDB1}" srcOrd="0" destOrd="0" presId="urn:microsoft.com/office/officeart/2018/2/layout/IconVerticalSolidList"/>
    <dgm:cxn modelId="{16EA1166-9DD7-4AD4-9078-B364687DD5F8}" type="presOf" srcId="{A73738FF-C8A8-455D-8CE8-FB740E9C4B69}" destId="{369C5037-F7A3-4597-BE96-8C1D2E041E28}" srcOrd="0" destOrd="1" presId="urn:microsoft.com/office/officeart/2018/2/layout/IconVerticalSolidList"/>
    <dgm:cxn modelId="{07A5A94C-D168-4FAA-8ADD-2C2001C1412A}" type="presOf" srcId="{06ACAD51-F5D6-46E2-9DAB-C6C3BB4BBB03}" destId="{369C5037-F7A3-4597-BE96-8C1D2E041E28}" srcOrd="0" destOrd="0" presId="urn:microsoft.com/office/officeart/2018/2/layout/IconVerticalSolidList"/>
    <dgm:cxn modelId="{7B438A55-D501-44ED-827E-F0F5FA543A1F}" srcId="{542BC86D-19D5-44AD-AE5F-FBE07B6EA140}" destId="{6FBD971E-1574-4997-9DD0-8DAE92615433}" srcOrd="0" destOrd="0" parTransId="{AACDD6A1-6E53-424C-90DB-C276EDFE208D}" sibTransId="{9A142A13-4F24-4FD4-AF41-A6CFB1BFDA59}"/>
    <dgm:cxn modelId="{09695087-796F-4759-AA8D-7FE43192619C}" srcId="{C26AD81E-8BFB-4A44-9F6D-FD748CB910B0}" destId="{A73738FF-C8A8-455D-8CE8-FB740E9C4B69}" srcOrd="1" destOrd="0" parTransId="{E3056133-629C-4759-8CAA-B26817990910}" sibTransId="{46528D4B-78BF-4983-9ADE-1B4FD1CAAEF3}"/>
    <dgm:cxn modelId="{59EFC1A0-564D-41A6-B022-98C64E6B5167}" type="presOf" srcId="{542BC86D-19D5-44AD-AE5F-FBE07B6EA140}" destId="{14A3FC61-5ED4-460C-9F20-FC63C576A693}" srcOrd="0" destOrd="0" presId="urn:microsoft.com/office/officeart/2018/2/layout/IconVerticalSolidList"/>
    <dgm:cxn modelId="{D57C05AD-5F0D-4BBD-94CB-089E62B2E914}" type="presOf" srcId="{A9C45200-47FF-43C3-83A5-2A6AAE9C51BC}" destId="{C96E92CF-9D1B-492E-8BEE-AB363EA11AEB}" srcOrd="0" destOrd="1" presId="urn:microsoft.com/office/officeart/2018/2/layout/IconVerticalSolidList"/>
    <dgm:cxn modelId="{07CCA0D8-B756-45FE-819A-978979002170}" type="presOf" srcId="{CE249298-933A-498B-AA26-24566797B5B9}" destId="{369C5037-F7A3-4597-BE96-8C1D2E041E28}" srcOrd="0" destOrd="2" presId="urn:microsoft.com/office/officeart/2018/2/layout/IconVerticalSolidList"/>
    <dgm:cxn modelId="{73B14DE6-9D35-4E29-A052-1E7CFA58A9D1}" srcId="{C26AD81E-8BFB-4A44-9F6D-FD748CB910B0}" destId="{06ACAD51-F5D6-46E2-9DAB-C6C3BB4BBB03}" srcOrd="0" destOrd="0" parTransId="{2A39F399-4C6C-4427-9396-39B7E2A5683D}" sibTransId="{DAAF556F-0901-4CAB-88D7-778AE9B9B801}"/>
    <dgm:cxn modelId="{A0C361FE-1F4E-4E6B-BB82-7D536A1C56E7}" type="presOf" srcId="{E460A39B-D334-4D48-A54C-DEF72C154F19}" destId="{C96E92CF-9D1B-492E-8BEE-AB363EA11AEB}" srcOrd="0" destOrd="2" presId="urn:microsoft.com/office/officeart/2018/2/layout/IconVerticalSolidList"/>
    <dgm:cxn modelId="{A68299FF-7FAC-456F-BA0B-F05C919A827A}" srcId="{C26AD81E-8BFB-4A44-9F6D-FD748CB910B0}" destId="{0ADAD622-10DB-4068-AFC7-3A21033FCA46}" srcOrd="3" destOrd="0" parTransId="{441B5CE8-D81F-4407-AE1E-C03A7E5C418C}" sibTransId="{F4F928C2-644F-4579-844F-4F5E73D6099E}"/>
    <dgm:cxn modelId="{3FEE14CD-C4B7-43D7-9BA9-72601A393E68}" type="presParOf" srcId="{14A3FC61-5ED4-460C-9F20-FC63C576A693}" destId="{B5587900-569A-4B7E-A6F6-DEB3BBE2958A}" srcOrd="0" destOrd="0" presId="urn:microsoft.com/office/officeart/2018/2/layout/IconVerticalSolidList"/>
    <dgm:cxn modelId="{59E436BB-B428-4F94-A57B-4BE2A0AE4D22}" type="presParOf" srcId="{B5587900-569A-4B7E-A6F6-DEB3BBE2958A}" destId="{505F5EB4-C261-4632-BB03-2A1DD3632392}" srcOrd="0" destOrd="0" presId="urn:microsoft.com/office/officeart/2018/2/layout/IconVerticalSolidList"/>
    <dgm:cxn modelId="{27404D21-2B2E-4CC3-8AF1-C54BE4CC9F1F}" type="presParOf" srcId="{B5587900-569A-4B7E-A6F6-DEB3BBE2958A}" destId="{22A8E273-DBC9-4729-90FA-4DBBA89F0DA6}" srcOrd="1" destOrd="0" presId="urn:microsoft.com/office/officeart/2018/2/layout/IconVerticalSolidList"/>
    <dgm:cxn modelId="{EA8BB3EB-3851-48CC-93D0-6AD8CD594BA2}" type="presParOf" srcId="{B5587900-569A-4B7E-A6F6-DEB3BBE2958A}" destId="{ED7A8027-9BA4-4FF9-8F58-499BF1B6C626}" srcOrd="2" destOrd="0" presId="urn:microsoft.com/office/officeart/2018/2/layout/IconVerticalSolidList"/>
    <dgm:cxn modelId="{17383491-C730-4305-9E35-6D5FF78F8FD2}" type="presParOf" srcId="{B5587900-569A-4B7E-A6F6-DEB3BBE2958A}" destId="{B7F12CA5-1B65-4DDC-A642-7AFE561E8098}" srcOrd="3" destOrd="0" presId="urn:microsoft.com/office/officeart/2018/2/layout/IconVerticalSolidList"/>
    <dgm:cxn modelId="{55C56744-3DB6-4822-89BE-A9A0F81C46A7}" type="presParOf" srcId="{14A3FC61-5ED4-460C-9F20-FC63C576A693}" destId="{6FA9A931-A282-4C2F-9229-11C749C1D2AD}" srcOrd="1" destOrd="0" presId="urn:microsoft.com/office/officeart/2018/2/layout/IconVerticalSolidList"/>
    <dgm:cxn modelId="{4B219BD8-21FC-4FC7-8AAC-39D16625DCEE}" type="presParOf" srcId="{14A3FC61-5ED4-460C-9F20-FC63C576A693}" destId="{D879CB7B-6C30-4ACA-85BC-503E4C9E333E}" srcOrd="2" destOrd="0" presId="urn:microsoft.com/office/officeart/2018/2/layout/IconVerticalSolidList"/>
    <dgm:cxn modelId="{3AD10A65-6196-46D4-911F-72BA010F68E1}" type="presParOf" srcId="{D879CB7B-6C30-4ACA-85BC-503E4C9E333E}" destId="{EB0954BB-8236-4434-A9D7-A41DF2963C03}" srcOrd="0" destOrd="0" presId="urn:microsoft.com/office/officeart/2018/2/layout/IconVerticalSolidList"/>
    <dgm:cxn modelId="{77CC2C5D-376D-4DFE-B4DF-F5341E24C06E}" type="presParOf" srcId="{D879CB7B-6C30-4ACA-85BC-503E4C9E333E}" destId="{2681FEBD-1F3B-4054-BA90-D240933BFA9A}" srcOrd="1" destOrd="0" presId="urn:microsoft.com/office/officeart/2018/2/layout/IconVerticalSolidList"/>
    <dgm:cxn modelId="{0D188576-CC8B-44CD-8670-769D49057F7C}" type="presParOf" srcId="{D879CB7B-6C30-4ACA-85BC-503E4C9E333E}" destId="{150CF56E-A2D0-46A6-BC69-46E02F2D2E2F}" srcOrd="2" destOrd="0" presId="urn:microsoft.com/office/officeart/2018/2/layout/IconVerticalSolidList"/>
    <dgm:cxn modelId="{B70656B9-AE11-480D-BD6F-F7A9FCF73E75}" type="presParOf" srcId="{D879CB7B-6C30-4ACA-85BC-503E4C9E333E}" destId="{8ABC988D-EB50-454A-95B2-02477194CDB1}" srcOrd="3" destOrd="0" presId="urn:microsoft.com/office/officeart/2018/2/layout/IconVerticalSolidList"/>
    <dgm:cxn modelId="{83E21373-EE8B-4763-ACE9-D3246FB83905}" type="presParOf" srcId="{D879CB7B-6C30-4ACA-85BC-503E4C9E333E}" destId="{C96E92CF-9D1B-492E-8BEE-AB363EA11AEB}" srcOrd="4" destOrd="0" presId="urn:microsoft.com/office/officeart/2018/2/layout/IconVerticalSolidList"/>
    <dgm:cxn modelId="{5531B76E-0278-42BF-98D5-D8B287FFC754}" type="presParOf" srcId="{14A3FC61-5ED4-460C-9F20-FC63C576A693}" destId="{A912D408-E006-4AB1-A47E-3E7C2FE1E28C}" srcOrd="3" destOrd="0" presId="urn:microsoft.com/office/officeart/2018/2/layout/IconVerticalSolidList"/>
    <dgm:cxn modelId="{CA1665D2-3ACF-4E7D-BDA2-74B97445CB8D}" type="presParOf" srcId="{14A3FC61-5ED4-460C-9F20-FC63C576A693}" destId="{5E2B231D-FB50-4745-9E9F-A0A637F224BD}" srcOrd="4" destOrd="0" presId="urn:microsoft.com/office/officeart/2018/2/layout/IconVerticalSolidList"/>
    <dgm:cxn modelId="{BB24589F-95F6-4907-9752-8F0D21D9258B}" type="presParOf" srcId="{5E2B231D-FB50-4745-9E9F-A0A637F224BD}" destId="{259931E7-8A90-4904-9ED8-2919BB3A8F95}" srcOrd="0" destOrd="0" presId="urn:microsoft.com/office/officeart/2018/2/layout/IconVerticalSolidList"/>
    <dgm:cxn modelId="{963DC9BE-3DAD-4484-A342-54FFB439B24D}" type="presParOf" srcId="{5E2B231D-FB50-4745-9E9F-A0A637F224BD}" destId="{1606680A-F0E3-4005-A63F-997BCB306009}" srcOrd="1" destOrd="0" presId="urn:microsoft.com/office/officeart/2018/2/layout/IconVerticalSolidList"/>
    <dgm:cxn modelId="{50A813A3-23CF-4D2E-8BD6-1A7179DACA59}" type="presParOf" srcId="{5E2B231D-FB50-4745-9E9F-A0A637F224BD}" destId="{8865BE93-6508-4AC7-8321-D9FAF85E79D8}" srcOrd="2" destOrd="0" presId="urn:microsoft.com/office/officeart/2018/2/layout/IconVerticalSolidList"/>
    <dgm:cxn modelId="{C5C84E0E-E760-49CB-9381-6682187CC456}" type="presParOf" srcId="{5E2B231D-FB50-4745-9E9F-A0A637F224BD}" destId="{F4322235-CDE1-4AA7-8A55-30307A83CAFA}" srcOrd="3" destOrd="0" presId="urn:microsoft.com/office/officeart/2018/2/layout/IconVerticalSolidList"/>
    <dgm:cxn modelId="{0D58E993-775F-4930-ABCF-12A029F1D61F}" type="presParOf" srcId="{5E2B231D-FB50-4745-9E9F-A0A637F224BD}" destId="{369C5037-F7A3-4597-BE96-8C1D2E041E28}"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340086-B4FF-46CB-8A67-D2EBFFE9A17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24DDC76-6F01-4BCD-9109-A7D0D1B83642}">
      <dgm:prSet/>
      <dgm:spPr/>
      <dgm:t>
        <a:bodyPr/>
        <a:lstStyle/>
        <a:p>
          <a:r>
            <a:rPr lang="en-AU"/>
            <a:t>AOS 1:</a:t>
          </a:r>
          <a:endParaRPr lang="en-US"/>
        </a:p>
      </dgm:t>
    </dgm:pt>
    <dgm:pt modelId="{072B9884-EAC8-49F7-A731-CE55B5484C8E}" type="parTrans" cxnId="{8829FDCD-FF2E-42FC-A947-2BEA1718C462}">
      <dgm:prSet/>
      <dgm:spPr/>
      <dgm:t>
        <a:bodyPr/>
        <a:lstStyle/>
        <a:p>
          <a:endParaRPr lang="en-US"/>
        </a:p>
      </dgm:t>
    </dgm:pt>
    <dgm:pt modelId="{751E3C3C-05CF-4F6B-9837-6CAB3DC0805A}" type="sibTrans" cxnId="{8829FDCD-FF2E-42FC-A947-2BEA1718C462}">
      <dgm:prSet/>
      <dgm:spPr/>
      <dgm:t>
        <a:bodyPr/>
        <a:lstStyle/>
        <a:p>
          <a:endParaRPr lang="en-US"/>
        </a:p>
      </dgm:t>
    </dgm:pt>
    <dgm:pt modelId="{8179FA98-DD95-4807-BED2-E513E719EF9E}">
      <dgm:prSet/>
      <dgm:spPr/>
      <dgm:t>
        <a:bodyPr/>
        <a:lstStyle/>
        <a:p>
          <a:r>
            <a:rPr lang="en-AU"/>
            <a:t>Fitness Components</a:t>
          </a:r>
          <a:endParaRPr lang="en-US"/>
        </a:p>
      </dgm:t>
    </dgm:pt>
    <dgm:pt modelId="{B9F3D09D-15D6-4997-B704-6D512D15AD37}" type="parTrans" cxnId="{9E12E1EF-9817-4A2E-8AA1-5E92D5B80DC1}">
      <dgm:prSet/>
      <dgm:spPr/>
      <dgm:t>
        <a:bodyPr/>
        <a:lstStyle/>
        <a:p>
          <a:endParaRPr lang="en-US"/>
        </a:p>
      </dgm:t>
    </dgm:pt>
    <dgm:pt modelId="{A85ED2A8-CB98-4512-903D-3966E0B25ED2}" type="sibTrans" cxnId="{9E12E1EF-9817-4A2E-8AA1-5E92D5B80DC1}">
      <dgm:prSet/>
      <dgm:spPr/>
      <dgm:t>
        <a:bodyPr/>
        <a:lstStyle/>
        <a:p>
          <a:endParaRPr lang="en-US"/>
        </a:p>
      </dgm:t>
    </dgm:pt>
    <dgm:pt modelId="{7C99FA67-EBCC-487F-90F0-BE6E2098237D}">
      <dgm:prSet/>
      <dgm:spPr/>
      <dgm:t>
        <a:bodyPr/>
        <a:lstStyle/>
        <a:p>
          <a:r>
            <a:rPr lang="en-AU"/>
            <a:t>Activity analysis</a:t>
          </a:r>
          <a:endParaRPr lang="en-US"/>
        </a:p>
      </dgm:t>
    </dgm:pt>
    <dgm:pt modelId="{99E8256E-4F06-43FE-BD35-F001D9418AD9}" type="parTrans" cxnId="{07C25EEF-85E7-47F8-A015-3AC226902C44}">
      <dgm:prSet/>
      <dgm:spPr/>
      <dgm:t>
        <a:bodyPr/>
        <a:lstStyle/>
        <a:p>
          <a:endParaRPr lang="en-US"/>
        </a:p>
      </dgm:t>
    </dgm:pt>
    <dgm:pt modelId="{54CA07A9-74D0-42AA-B6AA-4FAD6A85F306}" type="sibTrans" cxnId="{07C25EEF-85E7-47F8-A015-3AC226902C44}">
      <dgm:prSet/>
      <dgm:spPr/>
      <dgm:t>
        <a:bodyPr/>
        <a:lstStyle/>
        <a:p>
          <a:endParaRPr lang="en-US"/>
        </a:p>
      </dgm:t>
    </dgm:pt>
    <dgm:pt modelId="{2FC696C2-0B86-409A-832D-F755A7F98762}">
      <dgm:prSet/>
      <dgm:spPr/>
      <dgm:t>
        <a:bodyPr/>
        <a:lstStyle/>
        <a:p>
          <a:r>
            <a:rPr lang="en-AU"/>
            <a:t>Data collection styles and types</a:t>
          </a:r>
          <a:endParaRPr lang="en-US"/>
        </a:p>
      </dgm:t>
    </dgm:pt>
    <dgm:pt modelId="{61388D7E-FB82-476A-9F6A-8F917D3B0490}" type="parTrans" cxnId="{F1E23E3D-BFEE-494A-894A-D63E866D37AC}">
      <dgm:prSet/>
      <dgm:spPr/>
      <dgm:t>
        <a:bodyPr/>
        <a:lstStyle/>
        <a:p>
          <a:endParaRPr lang="en-US"/>
        </a:p>
      </dgm:t>
    </dgm:pt>
    <dgm:pt modelId="{4E40D429-7033-4897-B758-31E606BEFC6F}" type="sibTrans" cxnId="{F1E23E3D-BFEE-494A-894A-D63E866D37AC}">
      <dgm:prSet/>
      <dgm:spPr/>
      <dgm:t>
        <a:bodyPr/>
        <a:lstStyle/>
        <a:p>
          <a:endParaRPr lang="en-US"/>
        </a:p>
      </dgm:t>
    </dgm:pt>
    <dgm:pt modelId="{931C4825-F9B9-4F7C-9175-9A9D6BF71754}">
      <dgm:prSet/>
      <dgm:spPr/>
      <dgm:t>
        <a:bodyPr/>
        <a:lstStyle/>
        <a:p>
          <a:r>
            <a:rPr lang="en-AU"/>
            <a:t>Skill frequency, movement patterns, work rest ratios</a:t>
          </a:r>
          <a:endParaRPr lang="en-US"/>
        </a:p>
      </dgm:t>
    </dgm:pt>
    <dgm:pt modelId="{DBEB0456-BC59-42DD-B608-D87D30339A5B}" type="parTrans" cxnId="{1842334E-CC09-49D9-8F86-8D54FB3B3617}">
      <dgm:prSet/>
      <dgm:spPr/>
      <dgm:t>
        <a:bodyPr/>
        <a:lstStyle/>
        <a:p>
          <a:endParaRPr lang="en-US"/>
        </a:p>
      </dgm:t>
    </dgm:pt>
    <dgm:pt modelId="{75823A78-90C4-43BB-B901-D8F3E4349B07}" type="sibTrans" cxnId="{1842334E-CC09-49D9-8F86-8D54FB3B3617}">
      <dgm:prSet/>
      <dgm:spPr/>
      <dgm:t>
        <a:bodyPr/>
        <a:lstStyle/>
        <a:p>
          <a:endParaRPr lang="en-US"/>
        </a:p>
      </dgm:t>
    </dgm:pt>
    <dgm:pt modelId="{F428D8AD-EA8B-4873-9DDD-19F4AA74EBFE}">
      <dgm:prSet/>
      <dgm:spPr/>
      <dgm:t>
        <a:bodyPr/>
        <a:lstStyle/>
        <a:p>
          <a:r>
            <a:rPr lang="en-AU"/>
            <a:t>HR relation to intensity</a:t>
          </a:r>
          <a:endParaRPr lang="en-US"/>
        </a:p>
      </dgm:t>
    </dgm:pt>
    <dgm:pt modelId="{D21BFD9C-DD24-4F2C-AC67-C1BB994295C5}" type="parTrans" cxnId="{BB4BEBC5-E269-448B-9386-3D2BAC46BE2C}">
      <dgm:prSet/>
      <dgm:spPr/>
      <dgm:t>
        <a:bodyPr/>
        <a:lstStyle/>
        <a:p>
          <a:endParaRPr lang="en-US"/>
        </a:p>
      </dgm:t>
    </dgm:pt>
    <dgm:pt modelId="{32B7B6A0-19FB-45DB-899A-E85611D7CB4E}" type="sibTrans" cxnId="{BB4BEBC5-E269-448B-9386-3D2BAC46BE2C}">
      <dgm:prSet/>
      <dgm:spPr/>
      <dgm:t>
        <a:bodyPr/>
        <a:lstStyle/>
        <a:p>
          <a:endParaRPr lang="en-US"/>
        </a:p>
      </dgm:t>
    </dgm:pt>
    <dgm:pt modelId="{AF1587F5-0C80-47A2-8291-F1F83534F8FD}">
      <dgm:prSet/>
      <dgm:spPr/>
      <dgm:t>
        <a:bodyPr/>
        <a:lstStyle/>
        <a:p>
          <a:r>
            <a:rPr lang="en-AU"/>
            <a:t>Program planning</a:t>
          </a:r>
          <a:endParaRPr lang="en-US"/>
        </a:p>
      </dgm:t>
    </dgm:pt>
    <dgm:pt modelId="{FA016B1A-DBF8-486B-9845-4997760BE54F}" type="parTrans" cxnId="{CF82880B-5E51-44BD-AB08-8CE6039D5AA6}">
      <dgm:prSet/>
      <dgm:spPr/>
      <dgm:t>
        <a:bodyPr/>
        <a:lstStyle/>
        <a:p>
          <a:endParaRPr lang="en-US"/>
        </a:p>
      </dgm:t>
    </dgm:pt>
    <dgm:pt modelId="{6E25E8BB-BC57-4BB5-9FA3-51BF7D8CDC8D}" type="sibTrans" cxnId="{CF82880B-5E51-44BD-AB08-8CE6039D5AA6}">
      <dgm:prSet/>
      <dgm:spPr/>
      <dgm:t>
        <a:bodyPr/>
        <a:lstStyle/>
        <a:p>
          <a:endParaRPr lang="en-US"/>
        </a:p>
      </dgm:t>
    </dgm:pt>
    <dgm:pt modelId="{7CB3D4A6-DC29-437E-9174-4E8B5058A12E}">
      <dgm:prSet/>
      <dgm:spPr/>
      <dgm:t>
        <a:bodyPr/>
        <a:lstStyle/>
        <a:p>
          <a:r>
            <a:rPr lang="en-AU"/>
            <a:t>Fitness testing</a:t>
          </a:r>
          <a:endParaRPr lang="en-US"/>
        </a:p>
      </dgm:t>
    </dgm:pt>
    <dgm:pt modelId="{E7E98540-D3EE-4861-BD81-E0E53EF94E5A}" type="parTrans" cxnId="{0B6360F3-621F-4AE9-B730-1A9A1EA45FA2}">
      <dgm:prSet/>
      <dgm:spPr/>
      <dgm:t>
        <a:bodyPr/>
        <a:lstStyle/>
        <a:p>
          <a:endParaRPr lang="en-US"/>
        </a:p>
      </dgm:t>
    </dgm:pt>
    <dgm:pt modelId="{0780A883-CEBB-4E5B-AE3D-90AD86FEEE7A}" type="sibTrans" cxnId="{0B6360F3-621F-4AE9-B730-1A9A1EA45FA2}">
      <dgm:prSet/>
      <dgm:spPr/>
      <dgm:t>
        <a:bodyPr/>
        <a:lstStyle/>
        <a:p>
          <a:endParaRPr lang="en-US"/>
        </a:p>
      </dgm:t>
    </dgm:pt>
    <dgm:pt modelId="{592C9338-538E-4539-ACD4-93834E532C81}" type="pres">
      <dgm:prSet presAssocID="{62340086-B4FF-46CB-8A67-D2EBFFE9A178}" presName="linear" presStyleCnt="0">
        <dgm:presLayoutVars>
          <dgm:animLvl val="lvl"/>
          <dgm:resizeHandles val="exact"/>
        </dgm:presLayoutVars>
      </dgm:prSet>
      <dgm:spPr/>
    </dgm:pt>
    <dgm:pt modelId="{20EC611E-A4A0-4C7B-BF54-0EE63A6536E9}" type="pres">
      <dgm:prSet presAssocID="{F24DDC76-6F01-4BCD-9109-A7D0D1B83642}" presName="parentText" presStyleLbl="node1" presStyleIdx="0" presStyleCnt="4">
        <dgm:presLayoutVars>
          <dgm:chMax val="0"/>
          <dgm:bulletEnabled val="1"/>
        </dgm:presLayoutVars>
      </dgm:prSet>
      <dgm:spPr/>
    </dgm:pt>
    <dgm:pt modelId="{CC49EE7E-702B-4D4F-A609-CA40DE5F6989}" type="pres">
      <dgm:prSet presAssocID="{751E3C3C-05CF-4F6B-9837-6CAB3DC0805A}" presName="spacer" presStyleCnt="0"/>
      <dgm:spPr/>
    </dgm:pt>
    <dgm:pt modelId="{C27D7A61-73F4-41B1-9F4D-036F9B9EC56B}" type="pres">
      <dgm:prSet presAssocID="{8179FA98-DD95-4807-BED2-E513E719EF9E}" presName="parentText" presStyleLbl="node1" presStyleIdx="1" presStyleCnt="4">
        <dgm:presLayoutVars>
          <dgm:chMax val="0"/>
          <dgm:bulletEnabled val="1"/>
        </dgm:presLayoutVars>
      </dgm:prSet>
      <dgm:spPr/>
    </dgm:pt>
    <dgm:pt modelId="{F196F86B-3E3B-4A3B-B46A-565E12B85F83}" type="pres">
      <dgm:prSet presAssocID="{A85ED2A8-CB98-4512-903D-3966E0B25ED2}" presName="spacer" presStyleCnt="0"/>
      <dgm:spPr/>
    </dgm:pt>
    <dgm:pt modelId="{3563F1D0-DA7A-41DF-8618-3334B47A7E08}" type="pres">
      <dgm:prSet presAssocID="{7C99FA67-EBCC-487F-90F0-BE6E2098237D}" presName="parentText" presStyleLbl="node1" presStyleIdx="2" presStyleCnt="4">
        <dgm:presLayoutVars>
          <dgm:chMax val="0"/>
          <dgm:bulletEnabled val="1"/>
        </dgm:presLayoutVars>
      </dgm:prSet>
      <dgm:spPr/>
    </dgm:pt>
    <dgm:pt modelId="{FBF522A3-09CC-4819-A016-B7120407C25E}" type="pres">
      <dgm:prSet presAssocID="{7C99FA67-EBCC-487F-90F0-BE6E2098237D}" presName="childText" presStyleLbl="revTx" presStyleIdx="0" presStyleCnt="2">
        <dgm:presLayoutVars>
          <dgm:bulletEnabled val="1"/>
        </dgm:presLayoutVars>
      </dgm:prSet>
      <dgm:spPr/>
    </dgm:pt>
    <dgm:pt modelId="{9923F454-DCB8-4F62-81DA-4589C86A24CD}" type="pres">
      <dgm:prSet presAssocID="{AF1587F5-0C80-47A2-8291-F1F83534F8FD}" presName="parentText" presStyleLbl="node1" presStyleIdx="3" presStyleCnt="4">
        <dgm:presLayoutVars>
          <dgm:chMax val="0"/>
          <dgm:bulletEnabled val="1"/>
        </dgm:presLayoutVars>
      </dgm:prSet>
      <dgm:spPr/>
    </dgm:pt>
    <dgm:pt modelId="{D58848ED-D5D8-4C54-9E2C-85E9AABAC49B}" type="pres">
      <dgm:prSet presAssocID="{AF1587F5-0C80-47A2-8291-F1F83534F8FD}" presName="childText" presStyleLbl="revTx" presStyleIdx="1" presStyleCnt="2">
        <dgm:presLayoutVars>
          <dgm:bulletEnabled val="1"/>
        </dgm:presLayoutVars>
      </dgm:prSet>
      <dgm:spPr/>
    </dgm:pt>
  </dgm:ptLst>
  <dgm:cxnLst>
    <dgm:cxn modelId="{CF82880B-5E51-44BD-AB08-8CE6039D5AA6}" srcId="{62340086-B4FF-46CB-8A67-D2EBFFE9A178}" destId="{AF1587F5-0C80-47A2-8291-F1F83534F8FD}" srcOrd="3" destOrd="0" parTransId="{FA016B1A-DBF8-486B-9845-4997760BE54F}" sibTransId="{6E25E8BB-BC57-4BB5-9FA3-51BF7D8CDC8D}"/>
    <dgm:cxn modelId="{A7E6A90B-2636-4EE4-908E-0365E5D7CEE4}" type="presOf" srcId="{62340086-B4FF-46CB-8A67-D2EBFFE9A178}" destId="{592C9338-538E-4539-ACD4-93834E532C81}" srcOrd="0" destOrd="0" presId="urn:microsoft.com/office/officeart/2005/8/layout/vList2"/>
    <dgm:cxn modelId="{5231670C-FC75-4EF0-9EBB-E719971AED28}" type="presOf" srcId="{931C4825-F9B9-4F7C-9175-9A9D6BF71754}" destId="{FBF522A3-09CC-4819-A016-B7120407C25E}" srcOrd="0" destOrd="1" presId="urn:microsoft.com/office/officeart/2005/8/layout/vList2"/>
    <dgm:cxn modelId="{9C1C7929-4197-492E-B65A-29D85F6A0C29}" type="presOf" srcId="{7C99FA67-EBCC-487F-90F0-BE6E2098237D}" destId="{3563F1D0-DA7A-41DF-8618-3334B47A7E08}" srcOrd="0" destOrd="0" presId="urn:microsoft.com/office/officeart/2005/8/layout/vList2"/>
    <dgm:cxn modelId="{F1E23E3D-BFEE-494A-894A-D63E866D37AC}" srcId="{7C99FA67-EBCC-487F-90F0-BE6E2098237D}" destId="{2FC696C2-0B86-409A-832D-F755A7F98762}" srcOrd="0" destOrd="0" parTransId="{61388D7E-FB82-476A-9F6A-8F917D3B0490}" sibTransId="{4E40D429-7033-4897-B758-31E606BEFC6F}"/>
    <dgm:cxn modelId="{C711FD61-ED4B-49D1-A9F6-D7ABCC9F3EEB}" type="presOf" srcId="{8179FA98-DD95-4807-BED2-E513E719EF9E}" destId="{C27D7A61-73F4-41B1-9F4D-036F9B9EC56B}" srcOrd="0" destOrd="0" presId="urn:microsoft.com/office/officeart/2005/8/layout/vList2"/>
    <dgm:cxn modelId="{88759063-0364-47D5-A929-FF216BB7AC74}" type="presOf" srcId="{AF1587F5-0C80-47A2-8291-F1F83534F8FD}" destId="{9923F454-DCB8-4F62-81DA-4589C86A24CD}" srcOrd="0" destOrd="0" presId="urn:microsoft.com/office/officeart/2005/8/layout/vList2"/>
    <dgm:cxn modelId="{ED46B444-F60C-4AE1-B43E-3149156A094A}" type="presOf" srcId="{7CB3D4A6-DC29-437E-9174-4E8B5058A12E}" destId="{D58848ED-D5D8-4C54-9E2C-85E9AABAC49B}" srcOrd="0" destOrd="0" presId="urn:microsoft.com/office/officeart/2005/8/layout/vList2"/>
    <dgm:cxn modelId="{EB98C24D-ECFA-4A17-A322-32F000C2D670}" type="presOf" srcId="{F24DDC76-6F01-4BCD-9109-A7D0D1B83642}" destId="{20EC611E-A4A0-4C7B-BF54-0EE63A6536E9}" srcOrd="0" destOrd="0" presId="urn:microsoft.com/office/officeart/2005/8/layout/vList2"/>
    <dgm:cxn modelId="{1842334E-CC09-49D9-8F86-8D54FB3B3617}" srcId="{7C99FA67-EBCC-487F-90F0-BE6E2098237D}" destId="{931C4825-F9B9-4F7C-9175-9A9D6BF71754}" srcOrd="1" destOrd="0" parTransId="{DBEB0456-BC59-42DD-B608-D87D30339A5B}" sibTransId="{75823A78-90C4-43BB-B901-D8F3E4349B07}"/>
    <dgm:cxn modelId="{39A4FEBD-CA36-4095-87FC-60BFE2F19EA3}" type="presOf" srcId="{F428D8AD-EA8B-4873-9DDD-19F4AA74EBFE}" destId="{FBF522A3-09CC-4819-A016-B7120407C25E}" srcOrd="0" destOrd="2" presId="urn:microsoft.com/office/officeart/2005/8/layout/vList2"/>
    <dgm:cxn modelId="{BB4BEBC5-E269-448B-9386-3D2BAC46BE2C}" srcId="{7C99FA67-EBCC-487F-90F0-BE6E2098237D}" destId="{F428D8AD-EA8B-4873-9DDD-19F4AA74EBFE}" srcOrd="2" destOrd="0" parTransId="{D21BFD9C-DD24-4F2C-AC67-C1BB994295C5}" sibTransId="{32B7B6A0-19FB-45DB-899A-E85611D7CB4E}"/>
    <dgm:cxn modelId="{8829FDCD-FF2E-42FC-A947-2BEA1718C462}" srcId="{62340086-B4FF-46CB-8A67-D2EBFFE9A178}" destId="{F24DDC76-6F01-4BCD-9109-A7D0D1B83642}" srcOrd="0" destOrd="0" parTransId="{072B9884-EAC8-49F7-A731-CE55B5484C8E}" sibTransId="{751E3C3C-05CF-4F6B-9837-6CAB3DC0805A}"/>
    <dgm:cxn modelId="{129960E3-D7B2-452E-8C3C-C429A7138B35}" type="presOf" srcId="{2FC696C2-0B86-409A-832D-F755A7F98762}" destId="{FBF522A3-09CC-4819-A016-B7120407C25E}" srcOrd="0" destOrd="0" presId="urn:microsoft.com/office/officeart/2005/8/layout/vList2"/>
    <dgm:cxn modelId="{07C25EEF-85E7-47F8-A015-3AC226902C44}" srcId="{62340086-B4FF-46CB-8A67-D2EBFFE9A178}" destId="{7C99FA67-EBCC-487F-90F0-BE6E2098237D}" srcOrd="2" destOrd="0" parTransId="{99E8256E-4F06-43FE-BD35-F001D9418AD9}" sibTransId="{54CA07A9-74D0-42AA-B6AA-4FAD6A85F306}"/>
    <dgm:cxn modelId="{9E12E1EF-9817-4A2E-8AA1-5E92D5B80DC1}" srcId="{62340086-B4FF-46CB-8A67-D2EBFFE9A178}" destId="{8179FA98-DD95-4807-BED2-E513E719EF9E}" srcOrd="1" destOrd="0" parTransId="{B9F3D09D-15D6-4997-B704-6D512D15AD37}" sibTransId="{A85ED2A8-CB98-4512-903D-3966E0B25ED2}"/>
    <dgm:cxn modelId="{0B6360F3-621F-4AE9-B730-1A9A1EA45FA2}" srcId="{AF1587F5-0C80-47A2-8291-F1F83534F8FD}" destId="{7CB3D4A6-DC29-437E-9174-4E8B5058A12E}" srcOrd="0" destOrd="0" parTransId="{E7E98540-D3EE-4861-BD81-E0E53EF94E5A}" sibTransId="{0780A883-CEBB-4E5B-AE3D-90AD86FEEE7A}"/>
    <dgm:cxn modelId="{1FE40468-CB46-442B-A755-859425D69DFF}" type="presParOf" srcId="{592C9338-538E-4539-ACD4-93834E532C81}" destId="{20EC611E-A4A0-4C7B-BF54-0EE63A6536E9}" srcOrd="0" destOrd="0" presId="urn:microsoft.com/office/officeart/2005/8/layout/vList2"/>
    <dgm:cxn modelId="{A85CB94C-B215-41A3-9234-331EFBA44724}" type="presParOf" srcId="{592C9338-538E-4539-ACD4-93834E532C81}" destId="{CC49EE7E-702B-4D4F-A609-CA40DE5F6989}" srcOrd="1" destOrd="0" presId="urn:microsoft.com/office/officeart/2005/8/layout/vList2"/>
    <dgm:cxn modelId="{F18B2AF6-6A18-4536-9177-E9C9F1F7872D}" type="presParOf" srcId="{592C9338-538E-4539-ACD4-93834E532C81}" destId="{C27D7A61-73F4-41B1-9F4D-036F9B9EC56B}" srcOrd="2" destOrd="0" presId="urn:microsoft.com/office/officeart/2005/8/layout/vList2"/>
    <dgm:cxn modelId="{C8CEB7BB-1E0F-45E5-86D2-D2B85F4C3F93}" type="presParOf" srcId="{592C9338-538E-4539-ACD4-93834E532C81}" destId="{F196F86B-3E3B-4A3B-B46A-565E12B85F83}" srcOrd="3" destOrd="0" presId="urn:microsoft.com/office/officeart/2005/8/layout/vList2"/>
    <dgm:cxn modelId="{ED25B312-3ABC-4C1E-9366-65C3799FEF57}" type="presParOf" srcId="{592C9338-538E-4539-ACD4-93834E532C81}" destId="{3563F1D0-DA7A-41DF-8618-3334B47A7E08}" srcOrd="4" destOrd="0" presId="urn:microsoft.com/office/officeart/2005/8/layout/vList2"/>
    <dgm:cxn modelId="{750EAA24-69DD-4F75-984F-84E685890D62}" type="presParOf" srcId="{592C9338-538E-4539-ACD4-93834E532C81}" destId="{FBF522A3-09CC-4819-A016-B7120407C25E}" srcOrd="5" destOrd="0" presId="urn:microsoft.com/office/officeart/2005/8/layout/vList2"/>
    <dgm:cxn modelId="{B64A6BB2-4351-466E-9065-41715A9DC7F6}" type="presParOf" srcId="{592C9338-538E-4539-ACD4-93834E532C81}" destId="{9923F454-DCB8-4F62-81DA-4589C86A24CD}" srcOrd="6" destOrd="0" presId="urn:microsoft.com/office/officeart/2005/8/layout/vList2"/>
    <dgm:cxn modelId="{88BEB963-1EF5-4757-8129-EAA02226B317}" type="presParOf" srcId="{592C9338-538E-4539-ACD4-93834E532C81}" destId="{D58848ED-D5D8-4C54-9E2C-85E9AABAC49B}"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F4152-9AA4-446E-8FA2-2AD9B6D2365C}">
      <dsp:nvSpPr>
        <dsp:cNvPr id="0" name=""/>
        <dsp:cNvSpPr/>
      </dsp:nvSpPr>
      <dsp:spPr>
        <a:xfrm rot="5400000">
          <a:off x="6816183" y="-2945049"/>
          <a:ext cx="668848"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en-AU" sz="900" kern="1200"/>
            <a:t>Environmental and natural history</a:t>
          </a:r>
          <a:endParaRPr lang="en-US" sz="900" kern="1200"/>
        </a:p>
        <a:p>
          <a:pPr marL="57150" lvl="1" indent="-57150" algn="l" defTabSz="400050">
            <a:lnSpc>
              <a:spcPct val="90000"/>
            </a:lnSpc>
            <a:spcBef>
              <a:spcPct val="0"/>
            </a:spcBef>
            <a:spcAft>
              <a:spcPct val="15000"/>
            </a:spcAft>
            <a:buChar char="•"/>
          </a:pPr>
          <a:r>
            <a:rPr lang="en-AU" sz="900" kern="1200"/>
            <a:t>Ecological, social and economic perspectives</a:t>
          </a:r>
          <a:endParaRPr lang="en-US" sz="900" kern="1200"/>
        </a:p>
      </dsp:txBody>
      <dsp:txXfrm rot="-5400000">
        <a:off x="3785615" y="118169"/>
        <a:ext cx="6697334" cy="603548"/>
      </dsp:txXfrm>
    </dsp:sp>
    <dsp:sp modelId="{FFAD0CAE-DBED-40CE-978E-040209A771D6}">
      <dsp:nvSpPr>
        <dsp:cNvPr id="0" name=""/>
        <dsp:cNvSpPr/>
      </dsp:nvSpPr>
      <dsp:spPr>
        <a:xfrm>
          <a:off x="0" y="1912"/>
          <a:ext cx="3785616" cy="836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AU" sz="1600" kern="1200"/>
            <a:t>How to know your environment</a:t>
          </a:r>
          <a:endParaRPr lang="en-US" sz="1600" kern="1200"/>
        </a:p>
      </dsp:txBody>
      <dsp:txXfrm>
        <a:off x="40813" y="42725"/>
        <a:ext cx="3703990" cy="754434"/>
      </dsp:txXfrm>
    </dsp:sp>
    <dsp:sp modelId="{26E1A3B3-3701-44EE-A817-E11CCFD6FA8A}">
      <dsp:nvSpPr>
        <dsp:cNvPr id="0" name=""/>
        <dsp:cNvSpPr/>
      </dsp:nvSpPr>
      <dsp:spPr>
        <a:xfrm rot="5400000">
          <a:off x="6816183" y="-2067186"/>
          <a:ext cx="668848"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en-AU" sz="900" kern="1200"/>
            <a:t>Factors affecting biomes</a:t>
          </a:r>
          <a:endParaRPr lang="en-US" sz="900" kern="1200"/>
        </a:p>
        <a:p>
          <a:pPr marL="57150" lvl="1" indent="-57150" algn="l" defTabSz="400050">
            <a:lnSpc>
              <a:spcPct val="90000"/>
            </a:lnSpc>
            <a:spcBef>
              <a:spcPct val="0"/>
            </a:spcBef>
            <a:spcAft>
              <a:spcPct val="15000"/>
            </a:spcAft>
            <a:buChar char="•"/>
          </a:pPr>
          <a:r>
            <a:rPr lang="en-AU" sz="900" kern="1200"/>
            <a:t>Types of biomes in Australia and around the world</a:t>
          </a:r>
          <a:endParaRPr lang="en-US" sz="900" kern="1200"/>
        </a:p>
      </dsp:txBody>
      <dsp:txXfrm rot="-5400000">
        <a:off x="3785615" y="996032"/>
        <a:ext cx="6697334" cy="603548"/>
      </dsp:txXfrm>
    </dsp:sp>
    <dsp:sp modelId="{23AD1C4A-F7CD-4CDF-8D78-5DAF88C35301}">
      <dsp:nvSpPr>
        <dsp:cNvPr id="0" name=""/>
        <dsp:cNvSpPr/>
      </dsp:nvSpPr>
      <dsp:spPr>
        <a:xfrm>
          <a:off x="0" y="879775"/>
          <a:ext cx="3785616" cy="836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AU" sz="1600" kern="1200"/>
            <a:t>Features of Biomes</a:t>
          </a:r>
          <a:endParaRPr lang="en-US" sz="1600" kern="1200"/>
        </a:p>
      </dsp:txBody>
      <dsp:txXfrm>
        <a:off x="40813" y="920588"/>
        <a:ext cx="3703990" cy="754434"/>
      </dsp:txXfrm>
    </dsp:sp>
    <dsp:sp modelId="{5EC30B00-5D96-4B2D-A019-686EF7132B0F}">
      <dsp:nvSpPr>
        <dsp:cNvPr id="0" name=""/>
        <dsp:cNvSpPr/>
      </dsp:nvSpPr>
      <dsp:spPr>
        <a:xfrm rot="5400000">
          <a:off x="6816183" y="-1189323"/>
          <a:ext cx="668848"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en-AU" sz="900" kern="1200"/>
            <a:t>Recreation </a:t>
          </a:r>
          <a:endParaRPr lang="en-US" sz="900" kern="1200"/>
        </a:p>
        <a:p>
          <a:pPr marL="57150" lvl="1" indent="-57150" algn="l" defTabSz="400050">
            <a:lnSpc>
              <a:spcPct val="90000"/>
            </a:lnSpc>
            <a:spcBef>
              <a:spcPct val="0"/>
            </a:spcBef>
            <a:spcAft>
              <a:spcPct val="15000"/>
            </a:spcAft>
            <a:buChar char="•"/>
          </a:pPr>
          <a:r>
            <a:rPr lang="en-AU" sz="900" kern="1200"/>
            <a:t>Connections</a:t>
          </a:r>
          <a:endParaRPr lang="en-US" sz="900" kern="1200"/>
        </a:p>
      </dsp:txBody>
      <dsp:txXfrm rot="-5400000">
        <a:off x="3785615" y="1873895"/>
        <a:ext cx="6697334" cy="603548"/>
      </dsp:txXfrm>
    </dsp:sp>
    <dsp:sp modelId="{84C70D1D-C864-416B-A299-D49964B5C408}">
      <dsp:nvSpPr>
        <dsp:cNvPr id="0" name=""/>
        <dsp:cNvSpPr/>
      </dsp:nvSpPr>
      <dsp:spPr>
        <a:xfrm>
          <a:off x="0" y="1757638"/>
          <a:ext cx="3785616" cy="836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AU" sz="1600" kern="1200"/>
            <a:t>Motivations/Experience/Responses to the outdoors</a:t>
          </a:r>
          <a:endParaRPr lang="en-US" sz="1600" kern="1200"/>
        </a:p>
      </dsp:txBody>
      <dsp:txXfrm>
        <a:off x="40813" y="1798451"/>
        <a:ext cx="3703990" cy="754434"/>
      </dsp:txXfrm>
    </dsp:sp>
    <dsp:sp modelId="{67AFB952-61CC-443A-9EE8-93798E10975B}">
      <dsp:nvSpPr>
        <dsp:cNvPr id="0" name=""/>
        <dsp:cNvSpPr/>
      </dsp:nvSpPr>
      <dsp:spPr>
        <a:xfrm rot="5400000">
          <a:off x="6816183" y="-311459"/>
          <a:ext cx="668848"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en-AU" sz="900" kern="1200"/>
            <a:t>Influence of depictions of experiencing the outdoors</a:t>
          </a:r>
          <a:endParaRPr lang="en-US" sz="900" kern="1200"/>
        </a:p>
        <a:p>
          <a:pPr marL="57150" lvl="1" indent="-57150" algn="l" defTabSz="400050">
            <a:lnSpc>
              <a:spcPct val="90000"/>
            </a:lnSpc>
            <a:spcBef>
              <a:spcPct val="0"/>
            </a:spcBef>
            <a:spcAft>
              <a:spcPct val="15000"/>
            </a:spcAft>
            <a:buChar char="•"/>
          </a:pPr>
          <a:r>
            <a:rPr lang="en-AU" sz="900" kern="1200"/>
            <a:t>Access to the outdoors</a:t>
          </a:r>
          <a:endParaRPr lang="en-US" sz="900" kern="1200"/>
        </a:p>
        <a:p>
          <a:pPr marL="57150" lvl="1" indent="-57150" algn="l" defTabSz="400050">
            <a:lnSpc>
              <a:spcPct val="90000"/>
            </a:lnSpc>
            <a:spcBef>
              <a:spcPct val="0"/>
            </a:spcBef>
            <a:spcAft>
              <a:spcPct val="15000"/>
            </a:spcAft>
            <a:buChar char="•"/>
          </a:pPr>
          <a:r>
            <a:rPr lang="en-AU" sz="900" kern="1200"/>
            <a:t>Technologies and their influences to participation in the outdoors</a:t>
          </a:r>
          <a:endParaRPr lang="en-US" sz="900" kern="1200"/>
        </a:p>
        <a:p>
          <a:pPr marL="57150" lvl="1" indent="-57150" algn="l" defTabSz="400050">
            <a:lnSpc>
              <a:spcPct val="90000"/>
            </a:lnSpc>
            <a:spcBef>
              <a:spcPct val="0"/>
            </a:spcBef>
            <a:spcAft>
              <a:spcPct val="15000"/>
            </a:spcAft>
            <a:buChar char="•"/>
          </a:pPr>
          <a:r>
            <a:rPr lang="en-AU" sz="900" kern="1200"/>
            <a:t>Risk vs reward</a:t>
          </a:r>
          <a:endParaRPr lang="en-US" sz="900" kern="1200"/>
        </a:p>
      </dsp:txBody>
      <dsp:txXfrm rot="-5400000">
        <a:off x="3785615" y="2751759"/>
        <a:ext cx="6697334" cy="603548"/>
      </dsp:txXfrm>
    </dsp:sp>
    <dsp:sp modelId="{240C78C4-5C6E-4E43-847B-CDDD43B44B64}">
      <dsp:nvSpPr>
        <dsp:cNvPr id="0" name=""/>
        <dsp:cNvSpPr/>
      </dsp:nvSpPr>
      <dsp:spPr>
        <a:xfrm>
          <a:off x="0" y="2635502"/>
          <a:ext cx="3785616" cy="836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AU" sz="1600" kern="1200"/>
            <a:t>Exploration of the outdoors</a:t>
          </a:r>
          <a:endParaRPr lang="en-US" sz="1600" kern="1200"/>
        </a:p>
      </dsp:txBody>
      <dsp:txXfrm>
        <a:off x="40813" y="2676315"/>
        <a:ext cx="3703990" cy="754434"/>
      </dsp:txXfrm>
    </dsp:sp>
    <dsp:sp modelId="{7411C076-517E-410C-A52D-279F361677B0}">
      <dsp:nvSpPr>
        <dsp:cNvPr id="0" name=""/>
        <dsp:cNvSpPr/>
      </dsp:nvSpPr>
      <dsp:spPr>
        <a:xfrm rot="5400000">
          <a:off x="6816183" y="566403"/>
          <a:ext cx="668848"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en-AU" sz="900" kern="1200"/>
            <a:t>Risk management</a:t>
          </a:r>
          <a:endParaRPr lang="en-US" sz="900" kern="1200"/>
        </a:p>
        <a:p>
          <a:pPr marL="57150" lvl="1" indent="-57150" algn="l" defTabSz="400050">
            <a:lnSpc>
              <a:spcPct val="90000"/>
            </a:lnSpc>
            <a:spcBef>
              <a:spcPct val="0"/>
            </a:spcBef>
            <a:spcAft>
              <a:spcPct val="15000"/>
            </a:spcAft>
            <a:buChar char="•"/>
          </a:pPr>
          <a:r>
            <a:rPr lang="en-AU" sz="900" kern="1200"/>
            <a:t>First aid</a:t>
          </a:r>
          <a:endParaRPr lang="en-US" sz="900" kern="1200"/>
        </a:p>
        <a:p>
          <a:pPr marL="57150" lvl="1" indent="-57150" algn="l" defTabSz="400050">
            <a:lnSpc>
              <a:spcPct val="90000"/>
            </a:lnSpc>
            <a:spcBef>
              <a:spcPct val="0"/>
            </a:spcBef>
            <a:spcAft>
              <a:spcPct val="15000"/>
            </a:spcAft>
            <a:buChar char="•"/>
          </a:pPr>
          <a:r>
            <a:rPr lang="en-AU" sz="900" kern="1200"/>
            <a:t>Safety equipment</a:t>
          </a:r>
          <a:endParaRPr lang="en-US" sz="900" kern="1200"/>
        </a:p>
      </dsp:txBody>
      <dsp:txXfrm rot="-5400000">
        <a:off x="3785615" y="3629621"/>
        <a:ext cx="6697334" cy="603548"/>
      </dsp:txXfrm>
    </dsp:sp>
    <dsp:sp modelId="{BC6E33B6-483C-4098-93E9-C6BF142AADA8}">
      <dsp:nvSpPr>
        <dsp:cNvPr id="0" name=""/>
        <dsp:cNvSpPr/>
      </dsp:nvSpPr>
      <dsp:spPr>
        <a:xfrm>
          <a:off x="0" y="3513365"/>
          <a:ext cx="3785616" cy="836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AU" sz="1600" kern="1200"/>
            <a:t>Safe and sustainable participation in the outdoors</a:t>
          </a:r>
          <a:endParaRPr lang="en-US" sz="1600" kern="1200"/>
        </a:p>
      </dsp:txBody>
      <dsp:txXfrm>
        <a:off x="40813" y="3554178"/>
        <a:ext cx="3703990" cy="754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F982D-EA8D-4A8A-90B6-727DB2805A78}">
      <dsp:nvSpPr>
        <dsp:cNvPr id="0" name=""/>
        <dsp:cNvSpPr/>
      </dsp:nvSpPr>
      <dsp:spPr>
        <a:xfrm rot="5400000">
          <a:off x="6589693" y="-2661723"/>
          <a:ext cx="1121829" cy="672998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AU" sz="1200" kern="1200"/>
            <a:t>Scientific</a:t>
          </a:r>
          <a:endParaRPr lang="en-US" sz="1200" kern="1200"/>
        </a:p>
        <a:p>
          <a:pPr marL="114300" lvl="1" indent="-114300" algn="l" defTabSz="533400">
            <a:lnSpc>
              <a:spcPct val="90000"/>
            </a:lnSpc>
            <a:spcBef>
              <a:spcPct val="0"/>
            </a:spcBef>
            <a:spcAft>
              <a:spcPct val="15000"/>
            </a:spcAft>
            <a:buChar char="•"/>
          </a:pPr>
          <a:r>
            <a:rPr lang="en-AU" sz="1200" kern="1200"/>
            <a:t>Indigenous</a:t>
          </a:r>
          <a:endParaRPr lang="en-US" sz="1200" kern="1200"/>
        </a:p>
        <a:p>
          <a:pPr marL="114300" lvl="1" indent="-114300" algn="l" defTabSz="533400">
            <a:lnSpc>
              <a:spcPct val="90000"/>
            </a:lnSpc>
            <a:spcBef>
              <a:spcPct val="0"/>
            </a:spcBef>
            <a:spcAft>
              <a:spcPct val="15000"/>
            </a:spcAft>
            <a:buChar char="•"/>
          </a:pPr>
          <a:r>
            <a:rPr lang="en-AU" sz="1200" kern="1200"/>
            <a:t>Work/Vocational</a:t>
          </a:r>
          <a:endParaRPr lang="en-US" sz="1200" kern="1200"/>
        </a:p>
      </dsp:txBody>
      <dsp:txXfrm rot="-5400000">
        <a:off x="3785616" y="197117"/>
        <a:ext cx="6675221" cy="1012303"/>
      </dsp:txXfrm>
    </dsp:sp>
    <dsp:sp modelId="{C4D3FB1A-510D-42A1-8C87-F71ACA02612C}">
      <dsp:nvSpPr>
        <dsp:cNvPr id="0" name=""/>
        <dsp:cNvSpPr/>
      </dsp:nvSpPr>
      <dsp:spPr>
        <a:xfrm>
          <a:off x="0" y="2124"/>
          <a:ext cx="3785616" cy="140228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AU" sz="2700" kern="1200"/>
            <a:t>Understanding outdoor environments</a:t>
          </a:r>
          <a:endParaRPr lang="en-US" sz="2700" kern="1200"/>
        </a:p>
      </dsp:txBody>
      <dsp:txXfrm>
        <a:off x="68454" y="70578"/>
        <a:ext cx="3648708" cy="1265378"/>
      </dsp:txXfrm>
    </dsp:sp>
    <dsp:sp modelId="{BF0679BD-F69F-42D1-8694-1C361CCE55C7}">
      <dsp:nvSpPr>
        <dsp:cNvPr id="0" name=""/>
        <dsp:cNvSpPr/>
      </dsp:nvSpPr>
      <dsp:spPr>
        <a:xfrm rot="5400000">
          <a:off x="6589693" y="-1189323"/>
          <a:ext cx="1121829" cy="6729984"/>
        </a:xfrm>
        <a:prstGeom prst="round2Same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AU" sz="1200" kern="1200"/>
            <a:t>Safe and sustainable interactions with outdoor environments</a:t>
          </a:r>
          <a:endParaRPr lang="en-US" sz="1200" kern="1200"/>
        </a:p>
        <a:p>
          <a:pPr marL="114300" lvl="1" indent="-114300" algn="l" defTabSz="533400">
            <a:lnSpc>
              <a:spcPct val="90000"/>
            </a:lnSpc>
            <a:spcBef>
              <a:spcPct val="0"/>
            </a:spcBef>
            <a:spcAft>
              <a:spcPct val="15000"/>
            </a:spcAft>
            <a:buChar char="•"/>
          </a:pPr>
          <a:r>
            <a:rPr lang="en-AU" sz="1200" kern="1200"/>
            <a:t>Community based environmental action</a:t>
          </a:r>
          <a:endParaRPr lang="en-US" sz="1200" kern="1200"/>
        </a:p>
        <a:p>
          <a:pPr marL="114300" lvl="1" indent="-114300" algn="l" defTabSz="533400">
            <a:lnSpc>
              <a:spcPct val="90000"/>
            </a:lnSpc>
            <a:spcBef>
              <a:spcPct val="0"/>
            </a:spcBef>
            <a:spcAft>
              <a:spcPct val="15000"/>
            </a:spcAft>
            <a:buChar char="•"/>
          </a:pPr>
          <a:r>
            <a:rPr lang="en-AU" sz="1200" kern="1200"/>
            <a:t>Impacts of technology</a:t>
          </a:r>
          <a:endParaRPr lang="en-US" sz="1200" kern="1200"/>
        </a:p>
        <a:p>
          <a:pPr marL="114300" lvl="1" indent="-114300" algn="l" defTabSz="533400">
            <a:lnSpc>
              <a:spcPct val="90000"/>
            </a:lnSpc>
            <a:spcBef>
              <a:spcPct val="0"/>
            </a:spcBef>
            <a:spcAft>
              <a:spcPct val="15000"/>
            </a:spcAft>
            <a:buChar char="•"/>
          </a:pPr>
          <a:r>
            <a:rPr lang="en-AU" sz="1200" kern="1200"/>
            <a:t>Urbanisation</a:t>
          </a:r>
          <a:endParaRPr lang="en-US" sz="1200" kern="1200"/>
        </a:p>
        <a:p>
          <a:pPr marL="114300" lvl="1" indent="-114300" algn="l" defTabSz="533400">
            <a:lnSpc>
              <a:spcPct val="90000"/>
            </a:lnSpc>
            <a:spcBef>
              <a:spcPct val="0"/>
            </a:spcBef>
            <a:spcAft>
              <a:spcPct val="15000"/>
            </a:spcAft>
            <a:buChar char="•"/>
          </a:pPr>
          <a:r>
            <a:rPr lang="en-AU" sz="1200" kern="1200"/>
            <a:t>Management of threatened species</a:t>
          </a:r>
          <a:endParaRPr lang="en-US" sz="1200" kern="1200"/>
        </a:p>
      </dsp:txBody>
      <dsp:txXfrm rot="-5400000">
        <a:off x="3785616" y="1669517"/>
        <a:ext cx="6675221" cy="1012303"/>
      </dsp:txXfrm>
    </dsp:sp>
    <dsp:sp modelId="{4CD75538-28AF-4DE6-97AB-1C88056E03E1}">
      <dsp:nvSpPr>
        <dsp:cNvPr id="0" name=""/>
        <dsp:cNvSpPr/>
      </dsp:nvSpPr>
      <dsp:spPr>
        <a:xfrm>
          <a:off x="0" y="1474525"/>
          <a:ext cx="3785616" cy="1402286"/>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AU" sz="2700" kern="1200"/>
            <a:t>Observing impacts on outdoor environments</a:t>
          </a:r>
          <a:endParaRPr lang="en-US" sz="2700" kern="1200"/>
        </a:p>
      </dsp:txBody>
      <dsp:txXfrm>
        <a:off x="68454" y="1542979"/>
        <a:ext cx="3648708" cy="1265378"/>
      </dsp:txXfrm>
    </dsp:sp>
    <dsp:sp modelId="{EE17026E-5202-4AAC-8A0B-968FF409C0E4}">
      <dsp:nvSpPr>
        <dsp:cNvPr id="0" name=""/>
        <dsp:cNvSpPr/>
      </dsp:nvSpPr>
      <dsp:spPr>
        <a:xfrm rot="5400000">
          <a:off x="6589693" y="283077"/>
          <a:ext cx="1121829" cy="6729984"/>
        </a:xfrm>
        <a:prstGeom prst="round2Same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AU" sz="1200" kern="1200"/>
            <a:t>How to conduct sage and sustainable peer led experiences</a:t>
          </a:r>
          <a:endParaRPr lang="en-US" sz="1200" kern="1200"/>
        </a:p>
        <a:p>
          <a:pPr marL="114300" lvl="1" indent="-114300" algn="l" defTabSz="533400">
            <a:lnSpc>
              <a:spcPct val="90000"/>
            </a:lnSpc>
            <a:spcBef>
              <a:spcPct val="0"/>
            </a:spcBef>
            <a:spcAft>
              <a:spcPct val="15000"/>
            </a:spcAft>
            <a:buChar char="•"/>
          </a:pPr>
          <a:r>
            <a:rPr lang="en-AU" sz="1200" kern="1200"/>
            <a:t>How to plan and adapt outdoor experiences</a:t>
          </a:r>
          <a:endParaRPr lang="en-US" sz="1200" kern="1200"/>
        </a:p>
        <a:p>
          <a:pPr marL="114300" lvl="1" indent="-114300" algn="l" defTabSz="533400">
            <a:lnSpc>
              <a:spcPct val="90000"/>
            </a:lnSpc>
            <a:spcBef>
              <a:spcPct val="0"/>
            </a:spcBef>
            <a:spcAft>
              <a:spcPct val="15000"/>
            </a:spcAft>
            <a:buChar char="•"/>
          </a:pPr>
          <a:r>
            <a:rPr lang="en-AU" sz="1200" kern="1200"/>
            <a:t>How to monitor impact on the outdoors</a:t>
          </a:r>
          <a:endParaRPr lang="en-US" sz="1200" kern="1200"/>
        </a:p>
      </dsp:txBody>
      <dsp:txXfrm rot="-5400000">
        <a:off x="3785616" y="3141918"/>
        <a:ext cx="6675221" cy="1012303"/>
      </dsp:txXfrm>
    </dsp:sp>
    <dsp:sp modelId="{A6B37DB1-32E0-405B-921A-797189E9DA9F}">
      <dsp:nvSpPr>
        <dsp:cNvPr id="0" name=""/>
        <dsp:cNvSpPr/>
      </dsp:nvSpPr>
      <dsp:spPr>
        <a:xfrm>
          <a:off x="0" y="2946926"/>
          <a:ext cx="3785616" cy="1402286"/>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AU" sz="2700" kern="1200"/>
            <a:t>Independent participation in outdoor environments</a:t>
          </a:r>
          <a:endParaRPr lang="en-US" sz="2700" kern="1200"/>
        </a:p>
      </dsp:txBody>
      <dsp:txXfrm>
        <a:off x="68454" y="3015380"/>
        <a:ext cx="3648708" cy="12653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BE564-F675-4F66-A968-2E1D1B548165}">
      <dsp:nvSpPr>
        <dsp:cNvPr id="0" name=""/>
        <dsp:cNvSpPr/>
      </dsp:nvSpPr>
      <dsp:spPr>
        <a:xfrm rot="5400000">
          <a:off x="6301587" y="-2303662"/>
          <a:ext cx="1698041" cy="672998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AU" sz="2200" kern="1200"/>
            <a:t>Australia before humans</a:t>
          </a:r>
          <a:endParaRPr lang="en-US" sz="2200" kern="1200"/>
        </a:p>
        <a:p>
          <a:pPr marL="228600" lvl="1" indent="-228600" algn="l" defTabSz="977900">
            <a:lnSpc>
              <a:spcPct val="90000"/>
            </a:lnSpc>
            <a:spcBef>
              <a:spcPct val="0"/>
            </a:spcBef>
            <a:spcAft>
              <a:spcPct val="15000"/>
            </a:spcAft>
            <a:buChar char="•"/>
          </a:pPr>
          <a:r>
            <a:rPr lang="en-AU" sz="2200" kern="1200"/>
            <a:t>Indigenous relationships with the outdoors</a:t>
          </a:r>
          <a:endParaRPr lang="en-US" sz="2200" kern="1200"/>
        </a:p>
        <a:p>
          <a:pPr marL="228600" lvl="1" indent="-228600" algn="l" defTabSz="977900">
            <a:lnSpc>
              <a:spcPct val="90000"/>
            </a:lnSpc>
            <a:spcBef>
              <a:spcPct val="0"/>
            </a:spcBef>
            <a:spcAft>
              <a:spcPct val="15000"/>
            </a:spcAft>
            <a:buChar char="•"/>
          </a:pPr>
          <a:r>
            <a:rPr lang="en-AU" sz="2200" kern="1200"/>
            <a:t>Environmental movements in Australia</a:t>
          </a:r>
          <a:endParaRPr lang="en-US" sz="2200" kern="1200"/>
        </a:p>
      </dsp:txBody>
      <dsp:txXfrm rot="-5400000">
        <a:off x="3785616" y="295201"/>
        <a:ext cx="6647092" cy="1532257"/>
      </dsp:txXfrm>
    </dsp:sp>
    <dsp:sp modelId="{67CBCB54-F0CF-4D94-8F49-A02AB64CD66D}">
      <dsp:nvSpPr>
        <dsp:cNvPr id="0" name=""/>
        <dsp:cNvSpPr/>
      </dsp:nvSpPr>
      <dsp:spPr>
        <a:xfrm>
          <a:off x="0" y="53"/>
          <a:ext cx="3785616" cy="212255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AU" sz="3200" kern="1200"/>
            <a:t>Changing human relationships with the outdoors</a:t>
          </a:r>
          <a:endParaRPr lang="en-US" sz="3200" kern="1200"/>
        </a:p>
      </dsp:txBody>
      <dsp:txXfrm>
        <a:off x="103614" y="103667"/>
        <a:ext cx="3578388" cy="1915324"/>
      </dsp:txXfrm>
    </dsp:sp>
    <dsp:sp modelId="{D4634BC5-7236-4FCD-B9E2-ABBB4B7FDE57}">
      <dsp:nvSpPr>
        <dsp:cNvPr id="0" name=""/>
        <dsp:cNvSpPr/>
      </dsp:nvSpPr>
      <dsp:spPr>
        <a:xfrm rot="5400000">
          <a:off x="6301587" y="-74983"/>
          <a:ext cx="1698041" cy="6729984"/>
        </a:xfrm>
        <a:prstGeom prst="round2Same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AU" sz="2200" kern="1200"/>
            <a:t>Custodianship</a:t>
          </a:r>
          <a:endParaRPr lang="en-US" sz="2200" kern="1200"/>
        </a:p>
        <a:p>
          <a:pPr marL="228600" lvl="1" indent="-228600" algn="l" defTabSz="977900">
            <a:lnSpc>
              <a:spcPct val="90000"/>
            </a:lnSpc>
            <a:spcBef>
              <a:spcPct val="0"/>
            </a:spcBef>
            <a:spcAft>
              <a:spcPct val="15000"/>
            </a:spcAft>
            <a:buChar char="•"/>
          </a:pPr>
          <a:r>
            <a:rPr lang="en-AU" sz="2200" kern="1200"/>
            <a:t>Conflicts</a:t>
          </a:r>
          <a:endParaRPr lang="en-US" sz="2200" kern="1200"/>
        </a:p>
        <a:p>
          <a:pPr marL="228600" lvl="1" indent="-228600" algn="l" defTabSz="977900">
            <a:lnSpc>
              <a:spcPct val="90000"/>
            </a:lnSpc>
            <a:spcBef>
              <a:spcPct val="0"/>
            </a:spcBef>
            <a:spcAft>
              <a:spcPct val="15000"/>
            </a:spcAft>
            <a:buChar char="•"/>
          </a:pPr>
          <a:r>
            <a:rPr lang="en-AU" sz="2200" kern="1200"/>
            <a:t>Policies</a:t>
          </a:r>
          <a:endParaRPr lang="en-US" sz="2200" kern="1200"/>
        </a:p>
        <a:p>
          <a:pPr marL="228600" lvl="1" indent="-228600" algn="l" defTabSz="977900">
            <a:lnSpc>
              <a:spcPct val="90000"/>
            </a:lnSpc>
            <a:spcBef>
              <a:spcPct val="0"/>
            </a:spcBef>
            <a:spcAft>
              <a:spcPct val="15000"/>
            </a:spcAft>
            <a:buChar char="•"/>
          </a:pPr>
          <a:r>
            <a:rPr lang="en-AU" sz="2200" kern="1200"/>
            <a:t>Social issues</a:t>
          </a:r>
          <a:endParaRPr lang="en-US" sz="2200" kern="1200"/>
        </a:p>
      </dsp:txBody>
      <dsp:txXfrm rot="-5400000">
        <a:off x="3785616" y="2523880"/>
        <a:ext cx="6647092" cy="1532257"/>
      </dsp:txXfrm>
    </dsp:sp>
    <dsp:sp modelId="{118096FE-2AA3-404F-84B9-9160D2D10541}">
      <dsp:nvSpPr>
        <dsp:cNvPr id="0" name=""/>
        <dsp:cNvSpPr/>
      </dsp:nvSpPr>
      <dsp:spPr>
        <a:xfrm>
          <a:off x="0" y="2228732"/>
          <a:ext cx="3785616" cy="2122552"/>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AU" sz="3200" kern="1200"/>
            <a:t>Relationships with Australian environments in the past decade</a:t>
          </a:r>
          <a:endParaRPr lang="en-US" sz="3200" kern="1200"/>
        </a:p>
      </dsp:txBody>
      <dsp:txXfrm>
        <a:off x="103614" y="2332346"/>
        <a:ext cx="3578388" cy="1915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7AAF9-CAF3-4CE3-B230-8FD904C8D618}">
      <dsp:nvSpPr>
        <dsp:cNvPr id="0" name=""/>
        <dsp:cNvSpPr/>
      </dsp:nvSpPr>
      <dsp:spPr>
        <a:xfrm>
          <a:off x="0" y="499778"/>
          <a:ext cx="10515600" cy="1360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AU" sz="1800" kern="1200"/>
            <a:t>Sustainability</a:t>
          </a:r>
          <a:endParaRPr lang="en-US" sz="1800" kern="1200"/>
        </a:p>
        <a:p>
          <a:pPr marL="171450" lvl="1" indent="-171450" algn="l" defTabSz="800100">
            <a:lnSpc>
              <a:spcPct val="90000"/>
            </a:lnSpc>
            <a:spcBef>
              <a:spcPct val="0"/>
            </a:spcBef>
            <a:spcAft>
              <a:spcPct val="15000"/>
            </a:spcAft>
            <a:buChar char="•"/>
          </a:pPr>
          <a:r>
            <a:rPr lang="en-AU" sz="1800" kern="1200"/>
            <a:t>Characteristics of outdoor environments</a:t>
          </a:r>
          <a:endParaRPr lang="en-US" sz="1800" kern="1200"/>
        </a:p>
        <a:p>
          <a:pPr marL="171450" lvl="1" indent="-171450" algn="l" defTabSz="800100">
            <a:lnSpc>
              <a:spcPct val="90000"/>
            </a:lnSpc>
            <a:spcBef>
              <a:spcPct val="0"/>
            </a:spcBef>
            <a:spcAft>
              <a:spcPct val="15000"/>
            </a:spcAft>
            <a:buChar char="•"/>
          </a:pPr>
          <a:r>
            <a:rPr lang="en-AU" sz="1800" kern="1200"/>
            <a:t>Impacts at local, national and international level to climate change</a:t>
          </a:r>
          <a:endParaRPr lang="en-US" sz="1800" kern="1200"/>
        </a:p>
      </dsp:txBody>
      <dsp:txXfrm>
        <a:off x="0" y="499778"/>
        <a:ext cx="10515600" cy="1360800"/>
      </dsp:txXfrm>
    </dsp:sp>
    <dsp:sp modelId="{8F03678D-0D34-4012-9831-BC6085C5879E}">
      <dsp:nvSpPr>
        <dsp:cNvPr id="0" name=""/>
        <dsp:cNvSpPr/>
      </dsp:nvSpPr>
      <dsp:spPr>
        <a:xfrm>
          <a:off x="525780" y="234098"/>
          <a:ext cx="7360920" cy="5313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AU" sz="1800" kern="1200"/>
            <a:t>The importance of healthy outdoor environments</a:t>
          </a:r>
          <a:endParaRPr lang="en-US" sz="1800" kern="1200"/>
        </a:p>
      </dsp:txBody>
      <dsp:txXfrm>
        <a:off x="551719" y="260037"/>
        <a:ext cx="7309042" cy="479482"/>
      </dsp:txXfrm>
    </dsp:sp>
    <dsp:sp modelId="{F89FC2B0-17F5-4A48-87D5-1E2B6C5D6720}">
      <dsp:nvSpPr>
        <dsp:cNvPr id="0" name=""/>
        <dsp:cNvSpPr/>
      </dsp:nvSpPr>
      <dsp:spPr>
        <a:xfrm>
          <a:off x="0" y="2223459"/>
          <a:ext cx="10515600" cy="765450"/>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AU" sz="1800" kern="1200"/>
            <a:t>Acts or conventions related to management and sustainability</a:t>
          </a:r>
          <a:endParaRPr lang="en-US" sz="1800" kern="1200"/>
        </a:p>
      </dsp:txBody>
      <dsp:txXfrm>
        <a:off x="0" y="2223459"/>
        <a:ext cx="10515600" cy="765450"/>
      </dsp:txXfrm>
    </dsp:sp>
    <dsp:sp modelId="{7B9B896D-D009-4F96-A6E6-3B366DCFFB2D}">
      <dsp:nvSpPr>
        <dsp:cNvPr id="0" name=""/>
        <dsp:cNvSpPr/>
      </dsp:nvSpPr>
      <dsp:spPr>
        <a:xfrm>
          <a:off x="525780" y="1957778"/>
          <a:ext cx="7360920" cy="53136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AU" sz="1800" kern="1200"/>
            <a:t>Future of outdoor environments</a:t>
          </a:r>
          <a:endParaRPr lang="en-US" sz="1800" kern="1200"/>
        </a:p>
      </dsp:txBody>
      <dsp:txXfrm>
        <a:off x="551719" y="1983717"/>
        <a:ext cx="7309042" cy="479482"/>
      </dsp:txXfrm>
    </dsp:sp>
    <dsp:sp modelId="{F1CE3F4E-1BE8-4068-8A0E-CF8A715A4977}">
      <dsp:nvSpPr>
        <dsp:cNvPr id="0" name=""/>
        <dsp:cNvSpPr/>
      </dsp:nvSpPr>
      <dsp:spPr>
        <a:xfrm>
          <a:off x="0" y="3351789"/>
          <a:ext cx="10515600" cy="76545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AU" sz="1800" kern="1200"/>
            <a:t>plan for and conduct an independent investigation into a range of outdoor environments</a:t>
          </a:r>
          <a:endParaRPr lang="en-US" sz="1800" kern="1200"/>
        </a:p>
      </dsp:txBody>
      <dsp:txXfrm>
        <a:off x="0" y="3351789"/>
        <a:ext cx="10515600" cy="765450"/>
      </dsp:txXfrm>
    </dsp:sp>
    <dsp:sp modelId="{2B70E692-AB08-4745-87AD-3AA821EA07EF}">
      <dsp:nvSpPr>
        <dsp:cNvPr id="0" name=""/>
        <dsp:cNvSpPr/>
      </dsp:nvSpPr>
      <dsp:spPr>
        <a:xfrm>
          <a:off x="525780" y="3086109"/>
          <a:ext cx="7360920" cy="5313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AU" sz="1800" kern="1200"/>
            <a:t>Investigating outdoor environments</a:t>
          </a:r>
          <a:endParaRPr lang="en-US" sz="1800" kern="1200"/>
        </a:p>
      </dsp:txBody>
      <dsp:txXfrm>
        <a:off x="551719" y="3112048"/>
        <a:ext cx="7309042"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DB0CA-E297-452D-9B6B-28577E6A80FE}">
      <dsp:nvSpPr>
        <dsp:cNvPr id="0" name=""/>
        <dsp:cNvSpPr/>
      </dsp:nvSpPr>
      <dsp:spPr>
        <a:xfrm>
          <a:off x="0" y="306593"/>
          <a:ext cx="10515600" cy="37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91298E7-5E2A-4A81-A8B8-CBFAEB1DCEB1}">
      <dsp:nvSpPr>
        <dsp:cNvPr id="0" name=""/>
        <dsp:cNvSpPr/>
      </dsp:nvSpPr>
      <dsp:spPr>
        <a:xfrm>
          <a:off x="525780" y="85193"/>
          <a:ext cx="7360920" cy="4428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AU" sz="1500" kern="1200"/>
            <a:t>AOS 2:</a:t>
          </a:r>
          <a:endParaRPr lang="en-US" sz="1500" kern="1200"/>
        </a:p>
      </dsp:txBody>
      <dsp:txXfrm>
        <a:off x="547396" y="106809"/>
        <a:ext cx="7317688" cy="399568"/>
      </dsp:txXfrm>
    </dsp:sp>
    <dsp:sp modelId="{54474CF5-991A-4A21-BF4D-068C2558F17F}">
      <dsp:nvSpPr>
        <dsp:cNvPr id="0" name=""/>
        <dsp:cNvSpPr/>
      </dsp:nvSpPr>
      <dsp:spPr>
        <a:xfrm>
          <a:off x="0" y="986994"/>
          <a:ext cx="10515600" cy="1370250"/>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AU" sz="1500" kern="1200"/>
            <a:t>Hormonal considerations</a:t>
          </a:r>
          <a:endParaRPr lang="en-US" sz="1500" kern="1200"/>
        </a:p>
        <a:p>
          <a:pPr marL="114300" lvl="1" indent="-114300" algn="l" defTabSz="666750">
            <a:lnSpc>
              <a:spcPct val="90000"/>
            </a:lnSpc>
            <a:spcBef>
              <a:spcPct val="0"/>
            </a:spcBef>
            <a:spcAft>
              <a:spcPct val="15000"/>
            </a:spcAft>
            <a:buChar char="•"/>
          </a:pPr>
          <a:r>
            <a:rPr lang="en-AU" sz="1500" kern="1200"/>
            <a:t>Injuries</a:t>
          </a:r>
          <a:endParaRPr lang="en-US" sz="1500" kern="1200"/>
        </a:p>
        <a:p>
          <a:pPr marL="114300" lvl="1" indent="-114300" algn="l" defTabSz="666750">
            <a:lnSpc>
              <a:spcPct val="90000"/>
            </a:lnSpc>
            <a:spcBef>
              <a:spcPct val="0"/>
            </a:spcBef>
            <a:spcAft>
              <a:spcPct val="15000"/>
            </a:spcAft>
            <a:buChar char="•"/>
          </a:pPr>
          <a:r>
            <a:rPr lang="en-AU" sz="1500" kern="1200"/>
            <a:t>Psychological skills</a:t>
          </a:r>
          <a:endParaRPr lang="en-US" sz="1500" kern="1200"/>
        </a:p>
        <a:p>
          <a:pPr marL="114300" lvl="1" indent="-114300" algn="l" defTabSz="666750">
            <a:lnSpc>
              <a:spcPct val="90000"/>
            </a:lnSpc>
            <a:spcBef>
              <a:spcPct val="0"/>
            </a:spcBef>
            <a:spcAft>
              <a:spcPct val="15000"/>
            </a:spcAft>
            <a:buChar char="•"/>
          </a:pPr>
          <a:r>
            <a:rPr lang="en-AU" sz="1500" kern="1200"/>
            <a:t>Mental fitness/training</a:t>
          </a:r>
          <a:endParaRPr lang="en-US" sz="1500" kern="1200"/>
        </a:p>
      </dsp:txBody>
      <dsp:txXfrm>
        <a:off x="0" y="986994"/>
        <a:ext cx="10515600" cy="1370250"/>
      </dsp:txXfrm>
    </dsp:sp>
    <dsp:sp modelId="{140330F6-FB0D-4DCF-BBC8-C67E026E2C2A}">
      <dsp:nvSpPr>
        <dsp:cNvPr id="0" name=""/>
        <dsp:cNvSpPr/>
      </dsp:nvSpPr>
      <dsp:spPr>
        <a:xfrm>
          <a:off x="525780" y="765593"/>
          <a:ext cx="7360920" cy="44280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AU" sz="1500" kern="1200"/>
            <a:t>Intrapersonal issues</a:t>
          </a:r>
          <a:endParaRPr lang="en-US" sz="1500" kern="1200"/>
        </a:p>
      </dsp:txBody>
      <dsp:txXfrm>
        <a:off x="547396" y="787209"/>
        <a:ext cx="7317688" cy="399568"/>
      </dsp:txXfrm>
    </dsp:sp>
    <dsp:sp modelId="{B2DDB2D5-75DF-4963-ADA4-63162D216E56}">
      <dsp:nvSpPr>
        <dsp:cNvPr id="0" name=""/>
        <dsp:cNvSpPr/>
      </dsp:nvSpPr>
      <dsp:spPr>
        <a:xfrm>
          <a:off x="0" y="2659643"/>
          <a:ext cx="10515600" cy="16065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AU" sz="1500" kern="1200"/>
            <a:t>Geographic location</a:t>
          </a:r>
          <a:endParaRPr lang="en-US" sz="1500" kern="1200"/>
        </a:p>
        <a:p>
          <a:pPr marL="114300" lvl="1" indent="-114300" algn="l" defTabSz="666750">
            <a:lnSpc>
              <a:spcPct val="90000"/>
            </a:lnSpc>
            <a:spcBef>
              <a:spcPct val="0"/>
            </a:spcBef>
            <a:spcAft>
              <a:spcPct val="15000"/>
            </a:spcAft>
            <a:buChar char="•"/>
          </a:pPr>
          <a:r>
            <a:rPr lang="en-AU" sz="1500" kern="1200"/>
            <a:t>Coaching</a:t>
          </a:r>
          <a:endParaRPr lang="en-US" sz="1500" kern="1200"/>
        </a:p>
        <a:p>
          <a:pPr marL="114300" lvl="1" indent="-114300" algn="l" defTabSz="666750">
            <a:lnSpc>
              <a:spcPct val="90000"/>
            </a:lnSpc>
            <a:spcBef>
              <a:spcPct val="0"/>
            </a:spcBef>
            <a:spcAft>
              <a:spcPct val="15000"/>
            </a:spcAft>
            <a:buChar char="•"/>
          </a:pPr>
          <a:r>
            <a:rPr lang="en-AU" sz="1500" kern="1200"/>
            <a:t>Socioeconomic status</a:t>
          </a:r>
          <a:endParaRPr lang="en-US" sz="1500" kern="1200"/>
        </a:p>
        <a:p>
          <a:pPr marL="114300" lvl="1" indent="-114300" algn="l" defTabSz="666750">
            <a:lnSpc>
              <a:spcPct val="90000"/>
            </a:lnSpc>
            <a:spcBef>
              <a:spcPct val="0"/>
            </a:spcBef>
            <a:spcAft>
              <a:spcPct val="15000"/>
            </a:spcAft>
            <a:buChar char="•"/>
          </a:pPr>
          <a:r>
            <a:rPr lang="en-AU" sz="1500" kern="1200"/>
            <a:t>Technology and media</a:t>
          </a:r>
          <a:endParaRPr lang="en-US" sz="1500" kern="1200"/>
        </a:p>
        <a:p>
          <a:pPr marL="114300" lvl="1" indent="-114300" algn="l" defTabSz="666750">
            <a:lnSpc>
              <a:spcPct val="90000"/>
            </a:lnSpc>
            <a:spcBef>
              <a:spcPct val="0"/>
            </a:spcBef>
            <a:spcAft>
              <a:spcPct val="15000"/>
            </a:spcAft>
            <a:buChar char="•"/>
          </a:pPr>
          <a:r>
            <a:rPr lang="en-AU" sz="1500" kern="1200"/>
            <a:t>Gender equity</a:t>
          </a:r>
          <a:endParaRPr lang="en-US" sz="1500" kern="1200"/>
        </a:p>
      </dsp:txBody>
      <dsp:txXfrm>
        <a:off x="0" y="2659643"/>
        <a:ext cx="10515600" cy="1606500"/>
      </dsp:txXfrm>
    </dsp:sp>
    <dsp:sp modelId="{27DAECF2-C08F-4A0E-913E-97D46390577C}">
      <dsp:nvSpPr>
        <dsp:cNvPr id="0" name=""/>
        <dsp:cNvSpPr/>
      </dsp:nvSpPr>
      <dsp:spPr>
        <a:xfrm>
          <a:off x="525780" y="2438244"/>
          <a:ext cx="7360920" cy="44280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AU" sz="1500" kern="1200"/>
            <a:t>Interpersonal issues</a:t>
          </a:r>
          <a:endParaRPr lang="en-US" sz="1500" kern="1200"/>
        </a:p>
      </dsp:txBody>
      <dsp:txXfrm>
        <a:off x="547396" y="2459860"/>
        <a:ext cx="7317688" cy="3995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F5EB4-C261-4632-BB03-2A1DD3632392}">
      <dsp:nvSpPr>
        <dsp:cNvPr id="0" name=""/>
        <dsp:cNvSpPr/>
      </dsp:nvSpPr>
      <dsp:spPr>
        <a:xfrm>
          <a:off x="0" y="717"/>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A8E273-DBC9-4729-90FA-4DBBA89F0DA6}">
      <dsp:nvSpPr>
        <dsp:cNvPr id="0" name=""/>
        <dsp:cNvSpPr/>
      </dsp:nvSpPr>
      <dsp:spPr>
        <a:xfrm>
          <a:off x="507973" y="378548"/>
          <a:ext cx="923587" cy="923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F12CA5-1B65-4DDC-A642-7AFE561E8098}">
      <dsp:nvSpPr>
        <dsp:cNvPr id="0" name=""/>
        <dsp:cNvSpPr/>
      </dsp:nvSpPr>
      <dsp:spPr>
        <a:xfrm>
          <a:off x="1939533" y="717"/>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1111250">
            <a:lnSpc>
              <a:spcPct val="90000"/>
            </a:lnSpc>
            <a:spcBef>
              <a:spcPct val="0"/>
            </a:spcBef>
            <a:spcAft>
              <a:spcPct val="35000"/>
            </a:spcAft>
            <a:buNone/>
          </a:pPr>
          <a:r>
            <a:rPr lang="en-AU" sz="2500" kern="1200"/>
            <a:t>AOS 1:</a:t>
          </a:r>
          <a:endParaRPr lang="en-US" sz="2500" kern="1200"/>
        </a:p>
      </dsp:txBody>
      <dsp:txXfrm>
        <a:off x="1939533" y="717"/>
        <a:ext cx="4362067" cy="1679249"/>
      </dsp:txXfrm>
    </dsp:sp>
    <dsp:sp modelId="{EB0954BB-8236-4434-A9D7-A41DF2963C03}">
      <dsp:nvSpPr>
        <dsp:cNvPr id="0" name=""/>
        <dsp:cNvSpPr/>
      </dsp:nvSpPr>
      <dsp:spPr>
        <a:xfrm>
          <a:off x="0" y="2099779"/>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81FEBD-1F3B-4054-BA90-D240933BFA9A}">
      <dsp:nvSpPr>
        <dsp:cNvPr id="0" name=""/>
        <dsp:cNvSpPr/>
      </dsp:nvSpPr>
      <dsp:spPr>
        <a:xfrm>
          <a:off x="507973" y="2477610"/>
          <a:ext cx="923587" cy="923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BC988D-EB50-454A-95B2-02477194CDB1}">
      <dsp:nvSpPr>
        <dsp:cNvPr id="0" name=""/>
        <dsp:cNvSpPr/>
      </dsp:nvSpPr>
      <dsp:spPr>
        <a:xfrm>
          <a:off x="1939533" y="2099779"/>
          <a:ext cx="2835720"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1111250">
            <a:lnSpc>
              <a:spcPct val="90000"/>
            </a:lnSpc>
            <a:spcBef>
              <a:spcPct val="0"/>
            </a:spcBef>
            <a:spcAft>
              <a:spcPct val="35000"/>
            </a:spcAft>
            <a:buNone/>
          </a:pPr>
          <a:r>
            <a:rPr lang="en-AU" sz="2500" kern="1200"/>
            <a:t>Movement skills</a:t>
          </a:r>
          <a:endParaRPr lang="en-US" sz="2500" kern="1200"/>
        </a:p>
      </dsp:txBody>
      <dsp:txXfrm>
        <a:off x="1939533" y="2099779"/>
        <a:ext cx="2835720" cy="1679249"/>
      </dsp:txXfrm>
    </dsp:sp>
    <dsp:sp modelId="{C96E92CF-9D1B-492E-8BEE-AB363EA11AEB}">
      <dsp:nvSpPr>
        <dsp:cNvPr id="0" name=""/>
        <dsp:cNvSpPr/>
      </dsp:nvSpPr>
      <dsp:spPr>
        <a:xfrm>
          <a:off x="4775253" y="2099779"/>
          <a:ext cx="152634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488950">
            <a:lnSpc>
              <a:spcPct val="90000"/>
            </a:lnSpc>
            <a:spcBef>
              <a:spcPct val="0"/>
            </a:spcBef>
            <a:spcAft>
              <a:spcPct val="35000"/>
            </a:spcAft>
            <a:buNone/>
          </a:pPr>
          <a:r>
            <a:rPr lang="en-AU" sz="1100" kern="1200"/>
            <a:t>Classification of movement skills</a:t>
          </a:r>
          <a:endParaRPr lang="en-US" sz="1100" kern="1200"/>
        </a:p>
        <a:p>
          <a:pPr marL="0" lvl="0" indent="0" algn="l" defTabSz="488950">
            <a:lnSpc>
              <a:spcPct val="90000"/>
            </a:lnSpc>
            <a:spcBef>
              <a:spcPct val="0"/>
            </a:spcBef>
            <a:spcAft>
              <a:spcPct val="35000"/>
            </a:spcAft>
            <a:buNone/>
          </a:pPr>
          <a:r>
            <a:rPr lang="en-AU" sz="1100" kern="1200"/>
            <a:t>Motor skill development</a:t>
          </a:r>
          <a:endParaRPr lang="en-US" sz="1100" kern="1200"/>
        </a:p>
        <a:p>
          <a:pPr marL="0" lvl="0" indent="0" algn="l" defTabSz="488950">
            <a:lnSpc>
              <a:spcPct val="90000"/>
            </a:lnSpc>
            <a:spcBef>
              <a:spcPct val="0"/>
            </a:spcBef>
            <a:spcAft>
              <a:spcPct val="35000"/>
            </a:spcAft>
            <a:buNone/>
          </a:pPr>
          <a:r>
            <a:rPr lang="en-AU" sz="1100" kern="1200"/>
            <a:t>Participation and performance</a:t>
          </a:r>
          <a:endParaRPr lang="en-US" sz="1100" kern="1200"/>
        </a:p>
      </dsp:txBody>
      <dsp:txXfrm>
        <a:off x="4775253" y="2099779"/>
        <a:ext cx="1526347" cy="1679249"/>
      </dsp:txXfrm>
    </dsp:sp>
    <dsp:sp modelId="{259931E7-8A90-4904-9ED8-2919BB3A8F95}">
      <dsp:nvSpPr>
        <dsp:cNvPr id="0" name=""/>
        <dsp:cNvSpPr/>
      </dsp:nvSpPr>
      <dsp:spPr>
        <a:xfrm>
          <a:off x="0" y="4198841"/>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06680A-F0E3-4005-A63F-997BCB306009}">
      <dsp:nvSpPr>
        <dsp:cNvPr id="0" name=""/>
        <dsp:cNvSpPr/>
      </dsp:nvSpPr>
      <dsp:spPr>
        <a:xfrm>
          <a:off x="507973" y="4576672"/>
          <a:ext cx="923587" cy="923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322235-CDE1-4AA7-8A55-30307A83CAFA}">
      <dsp:nvSpPr>
        <dsp:cNvPr id="0" name=""/>
        <dsp:cNvSpPr/>
      </dsp:nvSpPr>
      <dsp:spPr>
        <a:xfrm>
          <a:off x="1939533" y="4198841"/>
          <a:ext cx="2835720"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1111250">
            <a:lnSpc>
              <a:spcPct val="90000"/>
            </a:lnSpc>
            <a:spcBef>
              <a:spcPct val="0"/>
            </a:spcBef>
            <a:spcAft>
              <a:spcPct val="35000"/>
            </a:spcAft>
            <a:buNone/>
          </a:pPr>
          <a:r>
            <a:rPr lang="en-AU" sz="2500" kern="1200"/>
            <a:t>Coaching and feedback</a:t>
          </a:r>
          <a:endParaRPr lang="en-US" sz="2500" kern="1200"/>
        </a:p>
      </dsp:txBody>
      <dsp:txXfrm>
        <a:off x="1939533" y="4198841"/>
        <a:ext cx="2835720" cy="1679249"/>
      </dsp:txXfrm>
    </dsp:sp>
    <dsp:sp modelId="{369C5037-F7A3-4597-BE96-8C1D2E041E28}">
      <dsp:nvSpPr>
        <dsp:cNvPr id="0" name=""/>
        <dsp:cNvSpPr/>
      </dsp:nvSpPr>
      <dsp:spPr>
        <a:xfrm>
          <a:off x="4775253" y="4198841"/>
          <a:ext cx="152634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488950">
            <a:lnSpc>
              <a:spcPct val="90000"/>
            </a:lnSpc>
            <a:spcBef>
              <a:spcPct val="0"/>
            </a:spcBef>
            <a:spcAft>
              <a:spcPct val="35000"/>
            </a:spcAft>
            <a:buNone/>
          </a:pPr>
          <a:r>
            <a:rPr lang="en-AU" sz="1100" kern="1200"/>
            <a:t>Stages of learning</a:t>
          </a:r>
          <a:endParaRPr lang="en-US" sz="1100" kern="1200"/>
        </a:p>
        <a:p>
          <a:pPr marL="0" lvl="0" indent="0" algn="l" defTabSz="488950">
            <a:lnSpc>
              <a:spcPct val="90000"/>
            </a:lnSpc>
            <a:spcBef>
              <a:spcPct val="0"/>
            </a:spcBef>
            <a:spcAft>
              <a:spcPct val="35000"/>
            </a:spcAft>
            <a:buNone/>
          </a:pPr>
          <a:r>
            <a:rPr lang="en-AU" sz="1100" kern="1200"/>
            <a:t>Styles of coaching</a:t>
          </a:r>
          <a:endParaRPr lang="en-US" sz="1100" kern="1200"/>
        </a:p>
        <a:p>
          <a:pPr marL="0" lvl="0" indent="0" algn="l" defTabSz="488950">
            <a:lnSpc>
              <a:spcPct val="90000"/>
            </a:lnSpc>
            <a:spcBef>
              <a:spcPct val="0"/>
            </a:spcBef>
            <a:spcAft>
              <a:spcPct val="35000"/>
            </a:spcAft>
            <a:buNone/>
          </a:pPr>
          <a:r>
            <a:rPr lang="en-AU" sz="1100" kern="1200"/>
            <a:t>Types of feedback</a:t>
          </a:r>
          <a:endParaRPr lang="en-US" sz="1100" kern="1200"/>
        </a:p>
        <a:p>
          <a:pPr marL="0" lvl="0" indent="0" algn="l" defTabSz="488950">
            <a:lnSpc>
              <a:spcPct val="90000"/>
            </a:lnSpc>
            <a:spcBef>
              <a:spcPct val="0"/>
            </a:spcBef>
            <a:spcAft>
              <a:spcPct val="35000"/>
            </a:spcAft>
            <a:buNone/>
          </a:pPr>
          <a:r>
            <a:rPr lang="en-AU" sz="1100" kern="1200"/>
            <a:t>Performance enhancement</a:t>
          </a:r>
          <a:endParaRPr lang="en-US" sz="1100" kern="1200"/>
        </a:p>
      </dsp:txBody>
      <dsp:txXfrm>
        <a:off x="4775253" y="4198841"/>
        <a:ext cx="1526347" cy="16792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EC611E-A4A0-4C7B-BF54-0EE63A6536E9}">
      <dsp:nvSpPr>
        <dsp:cNvPr id="0" name=""/>
        <dsp:cNvSpPr/>
      </dsp:nvSpPr>
      <dsp:spPr>
        <a:xfrm>
          <a:off x="0" y="14002"/>
          <a:ext cx="6253721" cy="7125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AU" sz="2900" kern="1200"/>
            <a:t>AOS 1:</a:t>
          </a:r>
          <a:endParaRPr lang="en-US" sz="2900" kern="1200"/>
        </a:p>
      </dsp:txBody>
      <dsp:txXfrm>
        <a:off x="34783" y="48785"/>
        <a:ext cx="6184155" cy="642964"/>
      </dsp:txXfrm>
    </dsp:sp>
    <dsp:sp modelId="{C27D7A61-73F4-41B1-9F4D-036F9B9EC56B}">
      <dsp:nvSpPr>
        <dsp:cNvPr id="0" name=""/>
        <dsp:cNvSpPr/>
      </dsp:nvSpPr>
      <dsp:spPr>
        <a:xfrm>
          <a:off x="0" y="810052"/>
          <a:ext cx="6253721" cy="71253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AU" sz="2900" kern="1200"/>
            <a:t>Fitness Components</a:t>
          </a:r>
          <a:endParaRPr lang="en-US" sz="2900" kern="1200"/>
        </a:p>
      </dsp:txBody>
      <dsp:txXfrm>
        <a:off x="34783" y="844835"/>
        <a:ext cx="6184155" cy="642964"/>
      </dsp:txXfrm>
    </dsp:sp>
    <dsp:sp modelId="{3563F1D0-DA7A-41DF-8618-3334B47A7E08}">
      <dsp:nvSpPr>
        <dsp:cNvPr id="0" name=""/>
        <dsp:cNvSpPr/>
      </dsp:nvSpPr>
      <dsp:spPr>
        <a:xfrm>
          <a:off x="0" y="1606102"/>
          <a:ext cx="6253721" cy="71253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AU" sz="2900" kern="1200"/>
            <a:t>Activity analysis</a:t>
          </a:r>
          <a:endParaRPr lang="en-US" sz="2900" kern="1200"/>
        </a:p>
      </dsp:txBody>
      <dsp:txXfrm>
        <a:off x="34783" y="1640885"/>
        <a:ext cx="6184155" cy="642964"/>
      </dsp:txXfrm>
    </dsp:sp>
    <dsp:sp modelId="{FBF522A3-09CC-4819-A016-B7120407C25E}">
      <dsp:nvSpPr>
        <dsp:cNvPr id="0" name=""/>
        <dsp:cNvSpPr/>
      </dsp:nvSpPr>
      <dsp:spPr>
        <a:xfrm>
          <a:off x="0" y="2318632"/>
          <a:ext cx="6253721" cy="153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556"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AU" sz="2300" kern="1200"/>
            <a:t>Data collection styles and types</a:t>
          </a:r>
          <a:endParaRPr lang="en-US" sz="2300" kern="1200"/>
        </a:p>
        <a:p>
          <a:pPr marL="228600" lvl="1" indent="-228600" algn="l" defTabSz="1022350">
            <a:lnSpc>
              <a:spcPct val="90000"/>
            </a:lnSpc>
            <a:spcBef>
              <a:spcPct val="0"/>
            </a:spcBef>
            <a:spcAft>
              <a:spcPct val="20000"/>
            </a:spcAft>
            <a:buChar char="•"/>
          </a:pPr>
          <a:r>
            <a:rPr lang="en-AU" sz="2300" kern="1200"/>
            <a:t>Skill frequency, movement patterns, work rest ratios</a:t>
          </a:r>
          <a:endParaRPr lang="en-US" sz="2300" kern="1200"/>
        </a:p>
        <a:p>
          <a:pPr marL="228600" lvl="1" indent="-228600" algn="l" defTabSz="1022350">
            <a:lnSpc>
              <a:spcPct val="90000"/>
            </a:lnSpc>
            <a:spcBef>
              <a:spcPct val="0"/>
            </a:spcBef>
            <a:spcAft>
              <a:spcPct val="20000"/>
            </a:spcAft>
            <a:buChar char="•"/>
          </a:pPr>
          <a:r>
            <a:rPr lang="en-AU" sz="2300" kern="1200"/>
            <a:t>HR relation to intensity</a:t>
          </a:r>
          <a:endParaRPr lang="en-US" sz="2300" kern="1200"/>
        </a:p>
      </dsp:txBody>
      <dsp:txXfrm>
        <a:off x="0" y="2318632"/>
        <a:ext cx="6253721" cy="1530765"/>
      </dsp:txXfrm>
    </dsp:sp>
    <dsp:sp modelId="{9923F454-DCB8-4F62-81DA-4589C86A24CD}">
      <dsp:nvSpPr>
        <dsp:cNvPr id="0" name=""/>
        <dsp:cNvSpPr/>
      </dsp:nvSpPr>
      <dsp:spPr>
        <a:xfrm>
          <a:off x="0" y="3849397"/>
          <a:ext cx="6253721" cy="71253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AU" sz="2900" kern="1200"/>
            <a:t>Program planning</a:t>
          </a:r>
          <a:endParaRPr lang="en-US" sz="2900" kern="1200"/>
        </a:p>
      </dsp:txBody>
      <dsp:txXfrm>
        <a:off x="34783" y="3884180"/>
        <a:ext cx="6184155" cy="642964"/>
      </dsp:txXfrm>
    </dsp:sp>
    <dsp:sp modelId="{D58848ED-D5D8-4C54-9E2C-85E9AABAC49B}">
      <dsp:nvSpPr>
        <dsp:cNvPr id="0" name=""/>
        <dsp:cNvSpPr/>
      </dsp:nvSpPr>
      <dsp:spPr>
        <a:xfrm>
          <a:off x="0" y="4561927"/>
          <a:ext cx="6253721"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556"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AU" sz="2300" kern="1200"/>
            <a:t>Fitness testing</a:t>
          </a:r>
          <a:endParaRPr lang="en-US" sz="2300" kern="1200"/>
        </a:p>
      </dsp:txBody>
      <dsp:txXfrm>
        <a:off x="0" y="4561927"/>
        <a:ext cx="6253721" cy="48024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49676-A00E-1DC6-3A32-7D330A3D2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650F6648-E39F-9E65-A572-54E8ECAF68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1F1C71E-E3CD-F8E8-033A-3A676EC8E4C2}"/>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5" name="Footer Placeholder 4">
            <a:extLst>
              <a:ext uri="{FF2B5EF4-FFF2-40B4-BE49-F238E27FC236}">
                <a16:creationId xmlns:a16="http://schemas.microsoft.com/office/drawing/2014/main" id="{ED610625-749B-3360-405F-45D0D9315FF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8D42BB3-9F71-D434-F3B5-835E972E0795}"/>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1038640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7F3D-A78E-416D-B3C8-1F411127FCB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DAD56F8-8FF8-9A71-DFEF-9805D720D3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6C79B48-B7ED-0F4B-069F-6F02BAB83AF8}"/>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5" name="Footer Placeholder 4">
            <a:extLst>
              <a:ext uri="{FF2B5EF4-FFF2-40B4-BE49-F238E27FC236}">
                <a16:creationId xmlns:a16="http://schemas.microsoft.com/office/drawing/2014/main" id="{A1A29FBB-72F5-1C74-BD21-3E9DE0A6621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E85244C-7CA7-333E-E87C-C804690D8A28}"/>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392788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92C4CD-28E9-EA56-0E00-2B93916BAF6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15ADADD-41BE-4D86-3037-23D2DD1EAF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6CB0092-E53E-2B46-809D-D48E836A01D1}"/>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5" name="Footer Placeholder 4">
            <a:extLst>
              <a:ext uri="{FF2B5EF4-FFF2-40B4-BE49-F238E27FC236}">
                <a16:creationId xmlns:a16="http://schemas.microsoft.com/office/drawing/2014/main" id="{F948CE77-6890-1C51-F7FF-7837065009C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86F467C-CB5A-1C22-C444-C7DFF0AF73B7}"/>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1092603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4F1E-10DE-9F50-A11D-47FF2646F9E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C2A6E9C-7A06-9DE9-5D4C-385A051951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BDFD725-B6C8-DDBA-E82F-6FC7E86472AA}"/>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5" name="Footer Placeholder 4">
            <a:extLst>
              <a:ext uri="{FF2B5EF4-FFF2-40B4-BE49-F238E27FC236}">
                <a16:creationId xmlns:a16="http://schemas.microsoft.com/office/drawing/2014/main" id="{F573D1BE-F1DD-9386-582E-FDEFFDB80C3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CDA8AB-C766-3A15-9ED7-06E6DD18924B}"/>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105196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A391-36CB-7AD9-AD4C-FE87B5BAAE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C3A85A0-EBB0-07C2-85AA-5A834E91246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4C8FBD-2FA3-A35A-08EB-C5B42800AB29}"/>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5" name="Footer Placeholder 4">
            <a:extLst>
              <a:ext uri="{FF2B5EF4-FFF2-40B4-BE49-F238E27FC236}">
                <a16:creationId xmlns:a16="http://schemas.microsoft.com/office/drawing/2014/main" id="{4BD16AFA-FD25-022D-3DD1-361A7C8F2D2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5863CD3-D074-EFF7-7335-26D28F26DB42}"/>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206318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4D57A-0BD1-6E80-CEAF-02ABE1CDDD8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2DDBF09-AB42-DA9B-5287-A9FAF99B46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0BB71F3-0AAE-F67C-A634-7E15421C98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F9A77CF1-528E-4A09-B0D9-470655657E72}"/>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6" name="Footer Placeholder 5">
            <a:extLst>
              <a:ext uri="{FF2B5EF4-FFF2-40B4-BE49-F238E27FC236}">
                <a16:creationId xmlns:a16="http://schemas.microsoft.com/office/drawing/2014/main" id="{F15012F8-8323-1BE9-DA93-200D52F093A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6A39795-353C-D785-7346-593F85F9FAEC}"/>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1358931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1F8CA-889E-BB1A-3A1D-95CC26215F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2C4C1DF-90F3-C026-F285-5D5E791AA8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EC828B-4DFD-7543-6B4E-F1F4D57C62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A77ED72-3CDD-F76D-45AD-F1E09EEB72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1763D9-3389-4A88-A7C4-3203420B66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490FDA1D-51DA-A9C3-C547-EEB7A6253B3F}"/>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8" name="Footer Placeholder 7">
            <a:extLst>
              <a:ext uri="{FF2B5EF4-FFF2-40B4-BE49-F238E27FC236}">
                <a16:creationId xmlns:a16="http://schemas.microsoft.com/office/drawing/2014/main" id="{C4595F50-C5EC-EE81-7656-2E40A9611D7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7A80095-2A37-B3B5-FD3B-F0BA6E7DD51F}"/>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2446467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0FF90-57DE-1C80-0ADB-42D60949497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6D6BD8D-4B71-C9FD-ACD5-217A3328E61B}"/>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4" name="Footer Placeholder 3">
            <a:extLst>
              <a:ext uri="{FF2B5EF4-FFF2-40B4-BE49-F238E27FC236}">
                <a16:creationId xmlns:a16="http://schemas.microsoft.com/office/drawing/2014/main" id="{4CE5FAAF-7EFF-DCCE-977C-CFEEC180AE2E}"/>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CB22AD-1AA1-811E-E015-1057E3693CEE}"/>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3673423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4DEA89-9E9C-AB79-22A7-CBE0C6E13B85}"/>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3" name="Footer Placeholder 2">
            <a:extLst>
              <a:ext uri="{FF2B5EF4-FFF2-40B4-BE49-F238E27FC236}">
                <a16:creationId xmlns:a16="http://schemas.microsoft.com/office/drawing/2014/main" id="{5936E614-34A3-0824-6940-524B609DBEE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8958823-2B25-AF34-2D79-6E83E67B7797}"/>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2094882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1F012-19F1-2FA4-19B5-DDEF46C19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6AF5128-5731-D5AA-6B19-815DDE390C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61930BD-78D4-1104-36D8-F048C750D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E9DBAB-207D-54AF-E058-1A52BE2C7DC9}"/>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6" name="Footer Placeholder 5">
            <a:extLst>
              <a:ext uri="{FF2B5EF4-FFF2-40B4-BE49-F238E27FC236}">
                <a16:creationId xmlns:a16="http://schemas.microsoft.com/office/drawing/2014/main" id="{B736BAAE-4C67-3CEC-7145-4A10DD82EAD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D9D64BA-AAEA-9B58-318F-434338A77D50}"/>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148537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13A17-2B54-2FAE-D2D1-1B2A294F3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89130CE-F276-9251-0C66-81A66F94D6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58F7CB0E-7A84-B381-9F87-135187AD7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A94A93-6ECC-F3AF-551F-29B50CCE7867}"/>
              </a:ext>
            </a:extLst>
          </p:cNvPr>
          <p:cNvSpPr>
            <a:spLocks noGrp="1"/>
          </p:cNvSpPr>
          <p:nvPr>
            <p:ph type="dt" sz="half" idx="10"/>
          </p:nvPr>
        </p:nvSpPr>
        <p:spPr/>
        <p:txBody>
          <a:bodyPr/>
          <a:lstStyle/>
          <a:p>
            <a:fld id="{DAD62B23-D675-44A9-B801-B2236F158D1E}" type="datetimeFigureOut">
              <a:rPr lang="en-AU" smtClean="0"/>
              <a:t>28/07/2026</a:t>
            </a:fld>
            <a:endParaRPr lang="en-AU"/>
          </a:p>
        </p:txBody>
      </p:sp>
      <p:sp>
        <p:nvSpPr>
          <p:cNvPr id="6" name="Footer Placeholder 5">
            <a:extLst>
              <a:ext uri="{FF2B5EF4-FFF2-40B4-BE49-F238E27FC236}">
                <a16:creationId xmlns:a16="http://schemas.microsoft.com/office/drawing/2014/main" id="{35BD51ED-3BEA-FC0D-276C-024E1286589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F69CFE2-F5FB-E1C9-486A-32A836757500}"/>
              </a:ext>
            </a:extLst>
          </p:cNvPr>
          <p:cNvSpPr>
            <a:spLocks noGrp="1"/>
          </p:cNvSpPr>
          <p:nvPr>
            <p:ph type="sldNum" sz="quarter" idx="12"/>
          </p:nvPr>
        </p:nvSpPr>
        <p:spPr/>
        <p:txBody>
          <a:bodyPr/>
          <a:lstStyle/>
          <a:p>
            <a:fld id="{933A6C4B-9E66-4A92-AD77-7D6807E63A63}" type="slidenum">
              <a:rPr lang="en-AU" smtClean="0"/>
              <a:t>‹#›</a:t>
            </a:fld>
            <a:endParaRPr lang="en-AU"/>
          </a:p>
        </p:txBody>
      </p:sp>
    </p:spTree>
    <p:extLst>
      <p:ext uri="{BB962C8B-B14F-4D97-AF65-F5344CB8AC3E}">
        <p14:creationId xmlns:p14="http://schemas.microsoft.com/office/powerpoint/2010/main" val="3194701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CB73C1-4BA8-C005-1FBA-9D247257D5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4D5596D-41DD-D69F-8C80-82519B6223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1617B1B-574C-D951-0A30-A95C0C26B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D62B23-D675-44A9-B801-B2236F158D1E}" type="datetimeFigureOut">
              <a:rPr lang="en-AU" smtClean="0"/>
              <a:t>28/07/2026</a:t>
            </a:fld>
            <a:endParaRPr lang="en-AU"/>
          </a:p>
        </p:txBody>
      </p:sp>
      <p:sp>
        <p:nvSpPr>
          <p:cNvPr id="5" name="Footer Placeholder 4">
            <a:extLst>
              <a:ext uri="{FF2B5EF4-FFF2-40B4-BE49-F238E27FC236}">
                <a16:creationId xmlns:a16="http://schemas.microsoft.com/office/drawing/2014/main" id="{03F2D7AC-AF75-A687-DE32-995850BE59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70068F48-0920-A2C2-1862-E7051C7AF7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3A6C4B-9E66-4A92-AD77-7D6807E63A63}" type="slidenum">
              <a:rPr lang="en-AU" smtClean="0"/>
              <a:t>‹#›</a:t>
            </a:fld>
            <a:endParaRPr lang="en-AU"/>
          </a:p>
        </p:txBody>
      </p:sp>
    </p:spTree>
    <p:extLst>
      <p:ext uri="{BB962C8B-B14F-4D97-AF65-F5344CB8AC3E}">
        <p14:creationId xmlns:p14="http://schemas.microsoft.com/office/powerpoint/2010/main" val="1749686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B48AFB-AE92-7A62-DF01-E1A127839FAA}"/>
              </a:ext>
            </a:extLst>
          </p:cNvPr>
          <p:cNvSpPr>
            <a:spLocks noGrp="1"/>
          </p:cNvSpPr>
          <p:nvPr>
            <p:ph type="ctrTitle"/>
          </p:nvPr>
        </p:nvSpPr>
        <p:spPr>
          <a:xfrm>
            <a:off x="4162567" y="818984"/>
            <a:ext cx="6714699" cy="3178689"/>
          </a:xfrm>
        </p:spPr>
        <p:txBody>
          <a:bodyPr>
            <a:normAutofit/>
          </a:bodyPr>
          <a:lstStyle/>
          <a:p>
            <a:pPr algn="l"/>
            <a:r>
              <a:rPr lang="en-US" sz="4800">
                <a:solidFill>
                  <a:srgbClr val="FFFFFF"/>
                </a:solidFill>
              </a:rPr>
              <a:t>VCE Physical Education &amp; Outdoor Education</a:t>
            </a:r>
            <a:br>
              <a:rPr lang="en-US" sz="4800">
                <a:solidFill>
                  <a:srgbClr val="FFFFFF"/>
                </a:solidFill>
              </a:rPr>
            </a:br>
            <a:endParaRPr lang="en-AU" sz="4800">
              <a:solidFill>
                <a:srgbClr val="FFFFFF"/>
              </a:solidFill>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4250483F-B800-8E85-15FA-16BF886BCB10}"/>
              </a:ext>
            </a:extLst>
          </p:cNvPr>
          <p:cNvSpPr>
            <a:spLocks noGrp="1"/>
          </p:cNvSpPr>
          <p:nvPr>
            <p:ph type="subTitle" idx="1"/>
          </p:nvPr>
        </p:nvSpPr>
        <p:spPr>
          <a:xfrm>
            <a:off x="4285397" y="4960961"/>
            <a:ext cx="7055893" cy="1078054"/>
          </a:xfrm>
        </p:spPr>
        <p:txBody>
          <a:bodyPr>
            <a:normAutofit/>
          </a:bodyPr>
          <a:lstStyle/>
          <a:p>
            <a:pPr algn="l"/>
            <a:endParaRPr lang="en-AU">
              <a:solidFill>
                <a:srgbClr val="FFFFFF"/>
              </a:solidFill>
            </a:endParaRPr>
          </a:p>
        </p:txBody>
      </p:sp>
    </p:spTree>
    <p:extLst>
      <p:ext uri="{BB962C8B-B14F-4D97-AF65-F5344CB8AC3E}">
        <p14:creationId xmlns:p14="http://schemas.microsoft.com/office/powerpoint/2010/main" val="21019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050189-069E-52B0-A418-DA9EA1197706}"/>
              </a:ext>
            </a:extLst>
          </p:cNvPr>
          <p:cNvPicPr>
            <a:picLocks noChangeAspect="1"/>
          </p:cNvPicPr>
          <p:nvPr/>
        </p:nvPicPr>
        <p:blipFill>
          <a:blip r:embed="rId2"/>
          <a:srcRect b="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8664770-5D89-8E1F-445E-ED6F93B2F108}"/>
              </a:ext>
            </a:extLst>
          </p:cNvPr>
          <p:cNvSpPr>
            <a:spLocks noGrp="1"/>
          </p:cNvSpPr>
          <p:nvPr>
            <p:ph type="title"/>
          </p:nvPr>
        </p:nvSpPr>
        <p:spPr>
          <a:xfrm>
            <a:off x="838200" y="365125"/>
            <a:ext cx="10515600" cy="1325563"/>
          </a:xfrm>
        </p:spPr>
        <p:txBody>
          <a:bodyPr>
            <a:normAutofit/>
          </a:bodyPr>
          <a:lstStyle/>
          <a:p>
            <a:r>
              <a:rPr lang="en-AU" dirty="0"/>
              <a:t>Unit 2: Physical Activity and factors effecting it. </a:t>
            </a:r>
          </a:p>
        </p:txBody>
      </p:sp>
      <p:graphicFrame>
        <p:nvGraphicFramePr>
          <p:cNvPr id="5" name="Content Placeholder 2">
            <a:extLst>
              <a:ext uri="{FF2B5EF4-FFF2-40B4-BE49-F238E27FC236}">
                <a16:creationId xmlns:a16="http://schemas.microsoft.com/office/drawing/2014/main" id="{6767520E-53A2-3524-EEFB-D284CEB7AD51}"/>
              </a:ext>
            </a:extLst>
          </p:cNvPr>
          <p:cNvGraphicFramePr>
            <a:graphicFrameLocks noGrp="1"/>
          </p:cNvGraphicFramePr>
          <p:nvPr>
            <p:ph idx="1"/>
            <p:extLst>
              <p:ext uri="{D42A27DB-BD31-4B8C-83A1-F6EECF244321}">
                <p14:modId xmlns:p14="http://schemas.microsoft.com/office/powerpoint/2010/main" val="166479731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1752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7EA613-F30D-38B9-F04A-F71CD6FCED80}"/>
              </a:ext>
            </a:extLst>
          </p:cNvPr>
          <p:cNvSpPr>
            <a:spLocks noGrp="1"/>
          </p:cNvSpPr>
          <p:nvPr>
            <p:ph type="title"/>
          </p:nvPr>
        </p:nvSpPr>
        <p:spPr>
          <a:xfrm>
            <a:off x="838200" y="1195697"/>
            <a:ext cx="3200400" cy="4238118"/>
          </a:xfrm>
        </p:spPr>
        <p:txBody>
          <a:bodyPr>
            <a:normAutofit/>
          </a:bodyPr>
          <a:lstStyle/>
          <a:p>
            <a:r>
              <a:rPr lang="en-AU" sz="4100">
                <a:solidFill>
                  <a:schemeClr val="bg1"/>
                </a:solidFill>
              </a:rPr>
              <a:t>Unit 3: Movement, Coaching, Biomechanics</a:t>
            </a: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41ADA21E-B44F-4270-08E9-5BB86EAC110D}"/>
              </a:ext>
            </a:extLst>
          </p:cNvPr>
          <p:cNvGraphicFramePr>
            <a:graphicFrameLocks noGrp="1"/>
          </p:cNvGraphicFramePr>
          <p:nvPr>
            <p:ph idx="1"/>
            <p:extLst>
              <p:ext uri="{D42A27DB-BD31-4B8C-83A1-F6EECF244321}">
                <p14:modId xmlns:p14="http://schemas.microsoft.com/office/powerpoint/2010/main" val="1100568918"/>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9357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FEF463D-EE6B-46FF-B7C7-74B09A96C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1A27B3A-460C-4100-99B5-817F25979F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9" y="1498602"/>
            <a:ext cx="4403345" cy="3940174"/>
            <a:chOff x="827089" y="1498602"/>
            <a:chExt cx="4403345" cy="3940174"/>
          </a:xfrm>
          <a:effectLst>
            <a:outerShdw blurRad="381000" dist="152400" dir="5400000" algn="ctr" rotWithShape="0">
              <a:srgbClr val="000000">
                <a:alpha val="10000"/>
              </a:srgbClr>
            </a:outerShdw>
          </a:effectLst>
        </p:grpSpPr>
        <p:sp>
          <p:nvSpPr>
            <p:cNvPr id="11" name="Freeform: Shape 10">
              <a:extLst>
                <a:ext uri="{FF2B5EF4-FFF2-40B4-BE49-F238E27FC236}">
                  <a16:creationId xmlns:a16="http://schemas.microsoft.com/office/drawing/2014/main" id="{35450488-7F33-43E4-B4DA-CAB50A1CC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alpha val="14000"/>
                  </a:schemeClr>
                </a:solidFill>
              </a:endParaRPr>
            </a:p>
          </p:txBody>
        </p:sp>
        <p:sp>
          <p:nvSpPr>
            <p:cNvPr id="18" name="Freeform: Shape 17">
              <a:extLst>
                <a:ext uri="{FF2B5EF4-FFF2-40B4-BE49-F238E27FC236}">
                  <a16:creationId xmlns:a16="http://schemas.microsoft.com/office/drawing/2014/main" id="{EE5154B2-BEF9-4C08-B6B1-9DED9F17C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alpha val="14000"/>
                  </a:schemeClr>
                </a:solidFill>
              </a:endParaRPr>
            </a:p>
          </p:txBody>
        </p:sp>
      </p:grpSp>
      <p:sp>
        <p:nvSpPr>
          <p:cNvPr id="2" name="Title 1">
            <a:extLst>
              <a:ext uri="{FF2B5EF4-FFF2-40B4-BE49-F238E27FC236}">
                <a16:creationId xmlns:a16="http://schemas.microsoft.com/office/drawing/2014/main" id="{E7EDB81E-B49C-1680-9F32-6E0A315E1D8A}"/>
              </a:ext>
            </a:extLst>
          </p:cNvPr>
          <p:cNvSpPr>
            <a:spLocks noGrp="1"/>
          </p:cNvSpPr>
          <p:nvPr>
            <p:ph type="title"/>
          </p:nvPr>
        </p:nvSpPr>
        <p:spPr>
          <a:xfrm>
            <a:off x="1268127" y="2023558"/>
            <a:ext cx="3521265" cy="2491292"/>
          </a:xfrm>
        </p:spPr>
        <p:txBody>
          <a:bodyPr anchor="t">
            <a:normAutofit/>
          </a:bodyPr>
          <a:lstStyle/>
          <a:p>
            <a:r>
              <a:rPr lang="en-AU" sz="4000"/>
              <a:t>AOS 1 cont’d</a:t>
            </a:r>
          </a:p>
        </p:txBody>
      </p:sp>
      <p:sp>
        <p:nvSpPr>
          <p:cNvPr id="14" name="Freeform: Shape 13">
            <a:extLst>
              <a:ext uri="{FF2B5EF4-FFF2-40B4-BE49-F238E27FC236}">
                <a16:creationId xmlns:a16="http://schemas.microsoft.com/office/drawing/2014/main" id="{30B5ED20-499B-41E7-95BE-8BBD31314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258080"/>
            <a:ext cx="4403345"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5A51D22-76EA-4C70-B5C9-ED3946924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258080"/>
            <a:ext cx="4403345"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7433E1F-35B4-0AE0-09A0-69B559243697}"/>
              </a:ext>
            </a:extLst>
          </p:cNvPr>
          <p:cNvSpPr>
            <a:spLocks noGrp="1"/>
          </p:cNvSpPr>
          <p:nvPr>
            <p:ph idx="1"/>
          </p:nvPr>
        </p:nvSpPr>
        <p:spPr>
          <a:xfrm>
            <a:off x="6099175" y="1311088"/>
            <a:ext cx="5276850" cy="4327261"/>
          </a:xfrm>
        </p:spPr>
        <p:txBody>
          <a:bodyPr>
            <a:normAutofit/>
          </a:bodyPr>
          <a:lstStyle/>
          <a:p>
            <a:r>
              <a:rPr lang="en-AU" sz="2400">
                <a:solidFill>
                  <a:schemeClr val="tx1">
                    <a:alpha val="80000"/>
                  </a:schemeClr>
                </a:solidFill>
              </a:rPr>
              <a:t>Biomechanics</a:t>
            </a:r>
          </a:p>
          <a:p>
            <a:pPr lvl="1"/>
            <a:r>
              <a:rPr lang="en-AU">
                <a:solidFill>
                  <a:schemeClr val="tx1">
                    <a:alpha val="80000"/>
                  </a:schemeClr>
                </a:solidFill>
              </a:rPr>
              <a:t>Linear and angular concepts of movement</a:t>
            </a:r>
          </a:p>
          <a:p>
            <a:pPr lvl="1"/>
            <a:r>
              <a:rPr lang="en-AU">
                <a:solidFill>
                  <a:schemeClr val="tx1">
                    <a:alpha val="80000"/>
                  </a:schemeClr>
                </a:solidFill>
              </a:rPr>
              <a:t>Newtons laws of motion</a:t>
            </a:r>
          </a:p>
          <a:p>
            <a:pPr lvl="1"/>
            <a:r>
              <a:rPr lang="en-AU">
                <a:solidFill>
                  <a:schemeClr val="tx1">
                    <a:alpha val="80000"/>
                  </a:schemeClr>
                </a:solidFill>
              </a:rPr>
              <a:t>Levers</a:t>
            </a:r>
          </a:p>
          <a:p>
            <a:pPr lvl="1"/>
            <a:r>
              <a:rPr lang="en-AU">
                <a:solidFill>
                  <a:schemeClr val="tx1">
                    <a:alpha val="80000"/>
                  </a:schemeClr>
                </a:solidFill>
              </a:rPr>
              <a:t>Projectile motion</a:t>
            </a:r>
          </a:p>
          <a:p>
            <a:pPr lvl="1"/>
            <a:r>
              <a:rPr lang="en-AU">
                <a:solidFill>
                  <a:schemeClr val="tx1">
                    <a:alpha val="80000"/>
                  </a:schemeClr>
                </a:solidFill>
              </a:rPr>
              <a:t>Balance and equilibrium</a:t>
            </a:r>
          </a:p>
          <a:p>
            <a:pPr lvl="1"/>
            <a:r>
              <a:rPr lang="en-AU">
                <a:solidFill>
                  <a:schemeClr val="tx1">
                    <a:alpha val="80000"/>
                  </a:schemeClr>
                </a:solidFill>
              </a:rPr>
              <a:t>Movement analysis</a:t>
            </a:r>
          </a:p>
        </p:txBody>
      </p:sp>
    </p:spTree>
    <p:extLst>
      <p:ext uri="{BB962C8B-B14F-4D97-AF65-F5344CB8AC3E}">
        <p14:creationId xmlns:p14="http://schemas.microsoft.com/office/powerpoint/2010/main" val="17574586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4340168-7D5D-E6CB-93B7-A4700E54DDE6}"/>
              </a:ext>
            </a:extLst>
          </p:cNvPr>
          <p:cNvPicPr>
            <a:picLocks noChangeAspect="1"/>
          </p:cNvPicPr>
          <p:nvPr/>
        </p:nvPicPr>
        <p:blipFill>
          <a:blip r:embed="rId2">
            <a:alphaModFix amt="60000"/>
          </a:blip>
          <a:srcRect/>
          <a:stretch>
            <a:fill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0BAA65E6-4A4E-30B0-E757-E7B05797D59D}"/>
              </a:ext>
            </a:extLst>
          </p:cNvPr>
          <p:cNvSpPr>
            <a:spLocks noGrp="1"/>
          </p:cNvSpPr>
          <p:nvPr>
            <p:ph type="title"/>
          </p:nvPr>
        </p:nvSpPr>
        <p:spPr>
          <a:xfrm>
            <a:off x="838199" y="557189"/>
            <a:ext cx="5155263" cy="5571899"/>
          </a:xfrm>
        </p:spPr>
        <p:txBody>
          <a:bodyPr>
            <a:normAutofit/>
          </a:bodyPr>
          <a:lstStyle/>
          <a:p>
            <a:r>
              <a:rPr lang="en-AU">
                <a:solidFill>
                  <a:srgbClr val="FFFFFF"/>
                </a:solidFill>
              </a:rPr>
              <a:t>Unit 3</a:t>
            </a:r>
          </a:p>
        </p:txBody>
      </p:sp>
      <p:sp>
        <p:nvSpPr>
          <p:cNvPr id="3" name="Content Placeholder 2">
            <a:extLst>
              <a:ext uri="{FF2B5EF4-FFF2-40B4-BE49-F238E27FC236}">
                <a16:creationId xmlns:a16="http://schemas.microsoft.com/office/drawing/2014/main" id="{5381532B-DA1E-D7E3-AD9D-38A9E13E373B}"/>
              </a:ext>
            </a:extLst>
          </p:cNvPr>
          <p:cNvSpPr>
            <a:spLocks noGrp="1"/>
          </p:cNvSpPr>
          <p:nvPr>
            <p:ph idx="1"/>
          </p:nvPr>
        </p:nvSpPr>
        <p:spPr>
          <a:xfrm>
            <a:off x="6195375" y="557189"/>
            <a:ext cx="5158424" cy="5571899"/>
          </a:xfrm>
        </p:spPr>
        <p:txBody>
          <a:bodyPr anchor="ctr">
            <a:normAutofit/>
          </a:bodyPr>
          <a:lstStyle/>
          <a:p>
            <a:r>
              <a:rPr lang="en-AU" sz="2000">
                <a:solidFill>
                  <a:srgbClr val="FFFFFF"/>
                </a:solidFill>
              </a:rPr>
              <a:t>AOS 2:</a:t>
            </a:r>
          </a:p>
          <a:p>
            <a:r>
              <a:rPr lang="en-AU" sz="2000">
                <a:solidFill>
                  <a:srgbClr val="FFFFFF"/>
                </a:solidFill>
              </a:rPr>
              <a:t>Acute responses to exercise/activity</a:t>
            </a:r>
          </a:p>
          <a:p>
            <a:pPr lvl="1"/>
            <a:r>
              <a:rPr lang="en-AU" sz="2000">
                <a:solidFill>
                  <a:srgbClr val="FFFFFF"/>
                </a:solidFill>
              </a:rPr>
              <a:t>02 deficit, uptake, </a:t>
            </a:r>
          </a:p>
          <a:p>
            <a:pPr lvl="1"/>
            <a:r>
              <a:rPr lang="en-AU" sz="2000">
                <a:solidFill>
                  <a:srgbClr val="FFFFFF"/>
                </a:solidFill>
              </a:rPr>
              <a:t>VO2 max</a:t>
            </a:r>
          </a:p>
          <a:p>
            <a:pPr lvl="1"/>
            <a:r>
              <a:rPr lang="en-AU" sz="2000">
                <a:solidFill>
                  <a:srgbClr val="FFFFFF"/>
                </a:solidFill>
              </a:rPr>
              <a:t>Responses of the muscular, respiratory, cardiovascular systems</a:t>
            </a:r>
          </a:p>
          <a:p>
            <a:r>
              <a:rPr lang="en-AU" sz="2000">
                <a:solidFill>
                  <a:srgbClr val="FFFFFF"/>
                </a:solidFill>
              </a:rPr>
              <a:t>Fatigue and recovery</a:t>
            </a:r>
          </a:p>
          <a:p>
            <a:pPr lvl="1"/>
            <a:r>
              <a:rPr lang="en-AU" sz="2000">
                <a:solidFill>
                  <a:srgbClr val="FFFFFF"/>
                </a:solidFill>
              </a:rPr>
              <a:t>Fuel depletion</a:t>
            </a:r>
          </a:p>
          <a:p>
            <a:pPr lvl="1"/>
            <a:r>
              <a:rPr lang="en-AU" sz="2000">
                <a:solidFill>
                  <a:srgbClr val="FFFFFF"/>
                </a:solidFill>
              </a:rPr>
              <a:t>Dehydration</a:t>
            </a:r>
          </a:p>
          <a:p>
            <a:pPr lvl="1"/>
            <a:r>
              <a:rPr lang="en-AU" sz="2000">
                <a:solidFill>
                  <a:srgbClr val="FFFFFF"/>
                </a:solidFill>
              </a:rPr>
              <a:t>Accumulation of metabolic by products </a:t>
            </a:r>
          </a:p>
          <a:p>
            <a:pPr lvl="1"/>
            <a:r>
              <a:rPr lang="en-AU" sz="2000">
                <a:solidFill>
                  <a:srgbClr val="FFFFFF"/>
                </a:solidFill>
              </a:rPr>
              <a:t>Thermoregulation</a:t>
            </a:r>
          </a:p>
          <a:p>
            <a:pPr lvl="1"/>
            <a:r>
              <a:rPr lang="en-AU" sz="2000">
                <a:solidFill>
                  <a:srgbClr val="FFFFFF"/>
                </a:solidFill>
              </a:rPr>
              <a:t>Nutrition and hydration</a:t>
            </a:r>
          </a:p>
        </p:txBody>
      </p:sp>
    </p:spTree>
    <p:extLst>
      <p:ext uri="{BB962C8B-B14F-4D97-AF65-F5344CB8AC3E}">
        <p14:creationId xmlns:p14="http://schemas.microsoft.com/office/powerpoint/2010/main" val="2355841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991F87-55D4-98D3-CAC6-9EE57D0B24C4}"/>
              </a:ext>
            </a:extLst>
          </p:cNvPr>
          <p:cNvSpPr>
            <a:spLocks noGrp="1"/>
          </p:cNvSpPr>
          <p:nvPr>
            <p:ph type="title"/>
          </p:nvPr>
        </p:nvSpPr>
        <p:spPr>
          <a:xfrm>
            <a:off x="1102368" y="694268"/>
            <a:ext cx="3553510" cy="5477932"/>
          </a:xfrm>
        </p:spPr>
        <p:txBody>
          <a:bodyPr>
            <a:normAutofit/>
          </a:bodyPr>
          <a:lstStyle/>
          <a:p>
            <a:pPr algn="ctr"/>
            <a:r>
              <a:rPr lang="en-AU">
                <a:solidFill>
                  <a:schemeClr val="bg1"/>
                </a:solidFill>
              </a:rPr>
              <a:t>AOS 2 Cont’d</a:t>
            </a:r>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F647D5F7-3176-D0C6-CDED-AAE374FBBD29}"/>
              </a:ext>
            </a:extLst>
          </p:cNvPr>
          <p:cNvSpPr>
            <a:spLocks noGrp="1"/>
          </p:cNvSpPr>
          <p:nvPr>
            <p:ph idx="1"/>
          </p:nvPr>
        </p:nvSpPr>
        <p:spPr>
          <a:xfrm>
            <a:off x="6234868" y="1130846"/>
            <a:ext cx="5217173" cy="4351338"/>
          </a:xfrm>
        </p:spPr>
        <p:txBody>
          <a:bodyPr>
            <a:normAutofit/>
          </a:bodyPr>
          <a:lstStyle/>
          <a:p>
            <a:r>
              <a:rPr lang="en-AU">
                <a:solidFill>
                  <a:schemeClr val="bg1"/>
                </a:solidFill>
              </a:rPr>
              <a:t>Energy Systems</a:t>
            </a:r>
          </a:p>
          <a:p>
            <a:pPr lvl="1"/>
            <a:r>
              <a:rPr lang="en-AU">
                <a:solidFill>
                  <a:schemeClr val="bg1"/>
                </a:solidFill>
              </a:rPr>
              <a:t>ATP</a:t>
            </a:r>
          </a:p>
          <a:p>
            <a:pPr lvl="1"/>
            <a:r>
              <a:rPr lang="en-AU">
                <a:solidFill>
                  <a:schemeClr val="bg1"/>
                </a:solidFill>
              </a:rPr>
              <a:t>Fuels (chemical and food)</a:t>
            </a:r>
          </a:p>
          <a:p>
            <a:pPr lvl="1"/>
            <a:r>
              <a:rPr lang="en-AU">
                <a:solidFill>
                  <a:schemeClr val="bg1"/>
                </a:solidFill>
              </a:rPr>
              <a:t>Energy system characteristics</a:t>
            </a:r>
          </a:p>
          <a:p>
            <a:pPr lvl="1"/>
            <a:r>
              <a:rPr lang="en-AU">
                <a:solidFill>
                  <a:schemeClr val="bg1"/>
                </a:solidFill>
              </a:rPr>
              <a:t>ATP resynthesis</a:t>
            </a:r>
          </a:p>
          <a:p>
            <a:pPr lvl="1"/>
            <a:r>
              <a:rPr lang="en-AU">
                <a:solidFill>
                  <a:schemeClr val="bg1"/>
                </a:solidFill>
              </a:rPr>
              <a:t>Interplay of energy systems</a:t>
            </a:r>
          </a:p>
          <a:p>
            <a:pPr lvl="1"/>
            <a:endParaRPr lang="en-AU">
              <a:solidFill>
                <a:schemeClr val="bg1"/>
              </a:solidFill>
            </a:endParaRPr>
          </a:p>
        </p:txBody>
      </p:sp>
    </p:spTree>
    <p:extLst>
      <p:ext uri="{BB962C8B-B14F-4D97-AF65-F5344CB8AC3E}">
        <p14:creationId xmlns:p14="http://schemas.microsoft.com/office/powerpoint/2010/main" val="1174717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14" name="Straight Connector 13">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0" name="Oval 19">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0" name="Straight Connector 29">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FC162B92-EC51-8B15-3839-21FC5F7F263B}"/>
              </a:ext>
            </a:extLst>
          </p:cNvPr>
          <p:cNvSpPr>
            <a:spLocks noGrp="1"/>
          </p:cNvSpPr>
          <p:nvPr>
            <p:ph type="title"/>
          </p:nvPr>
        </p:nvSpPr>
        <p:spPr>
          <a:xfrm>
            <a:off x="630936" y="495992"/>
            <a:ext cx="4195140" cy="5638831"/>
          </a:xfrm>
          <a:noFill/>
        </p:spPr>
        <p:txBody>
          <a:bodyPr anchor="ctr">
            <a:normAutofit/>
          </a:bodyPr>
          <a:lstStyle/>
          <a:p>
            <a:r>
              <a:rPr lang="en-AU" sz="4800"/>
              <a:t>Unit 4: Fitness Components and Training Programs</a:t>
            </a:r>
          </a:p>
        </p:txBody>
      </p:sp>
      <p:graphicFrame>
        <p:nvGraphicFramePr>
          <p:cNvPr id="5" name="Content Placeholder 2">
            <a:extLst>
              <a:ext uri="{FF2B5EF4-FFF2-40B4-BE49-F238E27FC236}">
                <a16:creationId xmlns:a16="http://schemas.microsoft.com/office/drawing/2014/main" id="{800EDBF6-679C-5A44-B121-163775A4E6EE}"/>
              </a:ext>
            </a:extLst>
          </p:cNvPr>
          <p:cNvGraphicFramePr>
            <a:graphicFrameLocks noGrp="1"/>
          </p:cNvGraphicFramePr>
          <p:nvPr>
            <p:ph idx="1"/>
            <p:extLst>
              <p:ext uri="{D42A27DB-BD31-4B8C-83A1-F6EECF244321}">
                <p14:modId xmlns:p14="http://schemas.microsoft.com/office/powerpoint/2010/main" val="1162288374"/>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074519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A3302956-5702-9664-6A4F-C78B03018F33}"/>
              </a:ext>
            </a:extLst>
          </p:cNvPr>
          <p:cNvSpPr>
            <a:spLocks noGrp="1"/>
          </p:cNvSpPr>
          <p:nvPr>
            <p:ph type="title"/>
          </p:nvPr>
        </p:nvSpPr>
        <p:spPr>
          <a:xfrm>
            <a:off x="786385" y="841248"/>
            <a:ext cx="5129600" cy="5340097"/>
          </a:xfrm>
        </p:spPr>
        <p:txBody>
          <a:bodyPr anchor="ctr">
            <a:normAutofit/>
          </a:bodyPr>
          <a:lstStyle/>
          <a:p>
            <a:r>
              <a:rPr lang="en-AU" sz="4800">
                <a:solidFill>
                  <a:schemeClr val="bg1"/>
                </a:solidFill>
              </a:rPr>
              <a:t>AOS 2</a:t>
            </a:r>
          </a:p>
        </p:txBody>
      </p:sp>
      <p:sp>
        <p:nvSpPr>
          <p:cNvPr id="3" name="Content Placeholder 2">
            <a:extLst>
              <a:ext uri="{FF2B5EF4-FFF2-40B4-BE49-F238E27FC236}">
                <a16:creationId xmlns:a16="http://schemas.microsoft.com/office/drawing/2014/main" id="{E857E5E9-D79C-1D2F-A96C-312EA60682FA}"/>
              </a:ext>
            </a:extLst>
          </p:cNvPr>
          <p:cNvSpPr>
            <a:spLocks noGrp="1"/>
          </p:cNvSpPr>
          <p:nvPr>
            <p:ph idx="1"/>
          </p:nvPr>
        </p:nvSpPr>
        <p:spPr>
          <a:xfrm>
            <a:off x="6464410" y="841247"/>
            <a:ext cx="4484536" cy="5340097"/>
          </a:xfrm>
        </p:spPr>
        <p:txBody>
          <a:bodyPr anchor="ctr">
            <a:normAutofit/>
          </a:bodyPr>
          <a:lstStyle/>
          <a:p>
            <a:r>
              <a:rPr lang="en-AU" sz="1800">
                <a:solidFill>
                  <a:schemeClr val="tx2"/>
                </a:solidFill>
              </a:rPr>
              <a:t>Training programs</a:t>
            </a:r>
          </a:p>
          <a:p>
            <a:pPr lvl="1"/>
            <a:r>
              <a:rPr lang="en-AU" sz="1800">
                <a:solidFill>
                  <a:schemeClr val="tx2"/>
                </a:solidFill>
              </a:rPr>
              <a:t>Design and implement your own training program based off fitness testing results</a:t>
            </a:r>
          </a:p>
          <a:p>
            <a:pPr lvl="1"/>
            <a:r>
              <a:rPr lang="en-AU" sz="1800">
                <a:solidFill>
                  <a:schemeClr val="tx2"/>
                </a:solidFill>
              </a:rPr>
              <a:t>Monitor and record sessions</a:t>
            </a:r>
          </a:p>
          <a:p>
            <a:pPr lvl="1"/>
            <a:r>
              <a:rPr lang="en-AU" sz="1800">
                <a:solidFill>
                  <a:schemeClr val="tx2"/>
                </a:solidFill>
              </a:rPr>
              <a:t>Evaluation of program</a:t>
            </a:r>
          </a:p>
        </p:txBody>
      </p:sp>
    </p:spTree>
    <p:extLst>
      <p:ext uri="{BB962C8B-B14F-4D97-AF65-F5344CB8AC3E}">
        <p14:creationId xmlns:p14="http://schemas.microsoft.com/office/powerpoint/2010/main" val="453877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1AB7F9-CB9C-8780-90DC-C2B3904146C5}"/>
              </a:ext>
            </a:extLst>
          </p:cNvPr>
          <p:cNvSpPr>
            <a:spLocks noGrp="1"/>
          </p:cNvSpPr>
          <p:nvPr>
            <p:ph type="title"/>
          </p:nvPr>
        </p:nvSpPr>
        <p:spPr>
          <a:xfrm>
            <a:off x="761800" y="762001"/>
            <a:ext cx="5334197" cy="1708242"/>
          </a:xfrm>
        </p:spPr>
        <p:txBody>
          <a:bodyPr anchor="ctr">
            <a:normAutofit/>
          </a:bodyPr>
          <a:lstStyle/>
          <a:p>
            <a:r>
              <a:rPr lang="en-AU" sz="4000"/>
              <a:t>AOS 3</a:t>
            </a:r>
          </a:p>
        </p:txBody>
      </p:sp>
      <p:sp>
        <p:nvSpPr>
          <p:cNvPr id="3" name="Content Placeholder 2">
            <a:extLst>
              <a:ext uri="{FF2B5EF4-FFF2-40B4-BE49-F238E27FC236}">
                <a16:creationId xmlns:a16="http://schemas.microsoft.com/office/drawing/2014/main" id="{662FD37E-D031-741E-3015-8AA3546489A2}"/>
              </a:ext>
            </a:extLst>
          </p:cNvPr>
          <p:cNvSpPr>
            <a:spLocks noGrp="1"/>
          </p:cNvSpPr>
          <p:nvPr>
            <p:ph idx="1"/>
          </p:nvPr>
        </p:nvSpPr>
        <p:spPr>
          <a:xfrm>
            <a:off x="761800" y="2470244"/>
            <a:ext cx="5334197" cy="3769835"/>
          </a:xfrm>
        </p:spPr>
        <p:txBody>
          <a:bodyPr anchor="ctr">
            <a:normAutofit/>
          </a:bodyPr>
          <a:lstStyle/>
          <a:p>
            <a:r>
              <a:rPr lang="en-AU" sz="1600"/>
              <a:t>Integrated movement experience</a:t>
            </a:r>
          </a:p>
          <a:p>
            <a:pPr lvl="1"/>
            <a:r>
              <a:rPr lang="en-AU" sz="1600">
                <a:latin typeface="Open Sans" panose="020B0606030504020204" pitchFamily="34" charset="0"/>
              </a:rPr>
              <a:t>In this topic, you will not learn any new content; instead, you will apply the knowledge that you have already learned throughout the subject to refine your understanding of how the different aspects covered in the course combine to produce optimal sporting performance. You will complete;</a:t>
            </a:r>
          </a:p>
          <a:p>
            <a:pPr lvl="1"/>
            <a:r>
              <a:rPr lang="en-AU" sz="1600">
                <a:latin typeface="Open Sans" panose="020B0606030504020204" pitchFamily="34" charset="0"/>
              </a:rPr>
              <a:t>a practical activity focusing on a particular movement skill, the performance of which can be compared to another individual completing the same skill </a:t>
            </a:r>
            <a:r>
              <a:rPr lang="en-AU" sz="1600" b="1">
                <a:latin typeface="Open Sans" panose="020B0606030504020204" pitchFamily="34" charset="0"/>
              </a:rPr>
              <a:t>or</a:t>
            </a:r>
          </a:p>
          <a:p>
            <a:pPr lvl="1"/>
            <a:r>
              <a:rPr lang="en-AU" sz="1600">
                <a:latin typeface="Open Sans" panose="020B0606030504020204" pitchFamily="34" charset="0"/>
              </a:rPr>
              <a:t>a practical activity focusing on comparing your participation in two different movement skills.</a:t>
            </a:r>
          </a:p>
          <a:p>
            <a:pPr lvl="1"/>
            <a:endParaRPr lang="en-AU" sz="1600"/>
          </a:p>
        </p:txBody>
      </p:sp>
      <p:pic>
        <p:nvPicPr>
          <p:cNvPr id="5" name="Picture 4" descr="Worm's eye view of the feet of a person running on the road">
            <a:extLst>
              <a:ext uri="{FF2B5EF4-FFF2-40B4-BE49-F238E27FC236}">
                <a16:creationId xmlns:a16="http://schemas.microsoft.com/office/drawing/2014/main" id="{ECFEEED9-AAC6-1525-73F9-5BED1BAFB9E7}"/>
              </a:ext>
            </a:extLst>
          </p:cNvPr>
          <p:cNvPicPr>
            <a:picLocks noChangeAspect="1"/>
          </p:cNvPicPr>
          <p:nvPr/>
        </p:nvPicPr>
        <p:blipFill>
          <a:blip r:embed="rId2"/>
          <a:srcRect l="43533" r="696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794037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27395C-0E64-17AC-423F-A0E68189D60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AOS 3</a:t>
            </a:r>
          </a:p>
        </p:txBody>
      </p:sp>
      <p:pic>
        <p:nvPicPr>
          <p:cNvPr id="5" name="Content Placeholder 4">
            <a:extLst>
              <a:ext uri="{FF2B5EF4-FFF2-40B4-BE49-F238E27FC236}">
                <a16:creationId xmlns:a16="http://schemas.microsoft.com/office/drawing/2014/main" id="{8A0F5D60-E1E4-2F9F-BBCA-ABC534F56D15}"/>
              </a:ext>
            </a:extLst>
          </p:cNvPr>
          <p:cNvPicPr>
            <a:picLocks noGrp="1" noChangeAspect="1"/>
          </p:cNvPicPr>
          <p:nvPr>
            <p:ph idx="1"/>
          </p:nvPr>
        </p:nvPicPr>
        <p:blipFill>
          <a:blip r:embed="rId2"/>
          <a:stretch>
            <a:fillRect/>
          </a:stretch>
        </p:blipFill>
        <p:spPr>
          <a:xfrm>
            <a:off x="4777316" y="791840"/>
            <a:ext cx="6780700" cy="5271991"/>
          </a:xfrm>
          <a:prstGeom prst="rect">
            <a:avLst/>
          </a:prstGeom>
        </p:spPr>
      </p:pic>
    </p:spTree>
    <p:extLst>
      <p:ext uri="{BB962C8B-B14F-4D97-AF65-F5344CB8AC3E}">
        <p14:creationId xmlns:p14="http://schemas.microsoft.com/office/powerpoint/2010/main" val="828903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E3F34D9D-B4B4-FD2C-D05B-9FA8D12AE14E}"/>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a:solidFill>
                  <a:srgbClr val="FFFFFF"/>
                </a:solidFill>
                <a:latin typeface="+mj-lt"/>
                <a:ea typeface="+mj-ea"/>
                <a:cs typeface="+mj-cs"/>
              </a:rPr>
              <a:t>OUTDOOR EDUCATION</a:t>
            </a:r>
          </a:p>
        </p:txBody>
      </p:sp>
      <p:sp>
        <p:nvSpPr>
          <p:cNvPr id="23" name="Rectangle 2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07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D965FC-5A10-BB02-5D7F-6777655D7113}"/>
              </a:ext>
            </a:extLst>
          </p:cNvPr>
          <p:cNvPicPr>
            <a:picLocks noChangeAspect="1"/>
          </p:cNvPicPr>
          <p:nvPr/>
        </p:nvPicPr>
        <p:blipFill>
          <a:blip r:embed="rId2">
            <a:duotone>
              <a:schemeClr val="bg2">
                <a:shade val="45000"/>
                <a:satMod val="135000"/>
              </a:schemeClr>
              <a:prstClr val="white"/>
            </a:duotone>
          </a:blip>
          <a:srcRect t="3433"/>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38B666-A92C-4A54-0527-5E1B721C2705}"/>
              </a:ext>
            </a:extLst>
          </p:cNvPr>
          <p:cNvSpPr>
            <a:spLocks noGrp="1"/>
          </p:cNvSpPr>
          <p:nvPr>
            <p:ph type="title"/>
          </p:nvPr>
        </p:nvSpPr>
        <p:spPr>
          <a:xfrm>
            <a:off x="838200" y="365125"/>
            <a:ext cx="10515600" cy="1325563"/>
          </a:xfrm>
        </p:spPr>
        <p:txBody>
          <a:bodyPr>
            <a:normAutofit/>
          </a:bodyPr>
          <a:lstStyle/>
          <a:p>
            <a:r>
              <a:rPr lang="en-US" sz="3700"/>
              <a:t>Unit 1: </a:t>
            </a:r>
            <a:r>
              <a:rPr lang="en-AU" sz="3700">
                <a:latin typeface="Arial" panose="020B0604020202020204" pitchFamily="34" charset="0"/>
              </a:rPr>
              <a:t>Connections with Outdoor Environments</a:t>
            </a:r>
            <a:br>
              <a:rPr lang="en-AU" sz="3700">
                <a:latin typeface="Arial" panose="020B0604020202020204" pitchFamily="34" charset="0"/>
              </a:rPr>
            </a:br>
            <a:endParaRPr lang="en-AU" sz="3700"/>
          </a:p>
        </p:txBody>
      </p:sp>
      <p:graphicFrame>
        <p:nvGraphicFramePr>
          <p:cNvPr id="5" name="Content Placeholder 2">
            <a:extLst>
              <a:ext uri="{FF2B5EF4-FFF2-40B4-BE49-F238E27FC236}">
                <a16:creationId xmlns:a16="http://schemas.microsoft.com/office/drawing/2014/main" id="{714C1EB0-1115-8C34-06AA-FF267B3ADB6A}"/>
              </a:ext>
            </a:extLst>
          </p:cNvPr>
          <p:cNvGraphicFramePr>
            <a:graphicFrameLocks noGrp="1"/>
          </p:cNvGraphicFramePr>
          <p:nvPr>
            <p:ph idx="1"/>
            <p:extLst>
              <p:ext uri="{D42A27DB-BD31-4B8C-83A1-F6EECF244321}">
                <p14:modId xmlns:p14="http://schemas.microsoft.com/office/powerpoint/2010/main" val="11285590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5263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B569A4-2E16-70C9-B517-F572084F5453}"/>
              </a:ext>
            </a:extLst>
          </p:cNvPr>
          <p:cNvPicPr>
            <a:picLocks noChangeAspect="1"/>
          </p:cNvPicPr>
          <p:nvPr/>
        </p:nvPicPr>
        <p:blipFill>
          <a:blip r:embed="rId2">
            <a:duotone>
              <a:schemeClr val="bg2">
                <a:shade val="45000"/>
                <a:satMod val="135000"/>
              </a:schemeClr>
              <a:prstClr val="white"/>
            </a:duotone>
          </a:blip>
          <a:srcRect t="853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638EDA-7525-8A16-D5DA-DEAD40D09313}"/>
              </a:ext>
            </a:extLst>
          </p:cNvPr>
          <p:cNvSpPr>
            <a:spLocks noGrp="1"/>
          </p:cNvSpPr>
          <p:nvPr>
            <p:ph type="title"/>
          </p:nvPr>
        </p:nvSpPr>
        <p:spPr>
          <a:xfrm>
            <a:off x="838200" y="365125"/>
            <a:ext cx="10515600" cy="1325563"/>
          </a:xfrm>
        </p:spPr>
        <p:txBody>
          <a:bodyPr>
            <a:normAutofit/>
          </a:bodyPr>
          <a:lstStyle/>
          <a:p>
            <a:r>
              <a:rPr lang="en-US" dirty="0"/>
              <a:t>UNIT 2: Discovering outdoor environments</a:t>
            </a:r>
            <a:endParaRPr lang="en-AU" dirty="0"/>
          </a:p>
        </p:txBody>
      </p:sp>
      <p:graphicFrame>
        <p:nvGraphicFramePr>
          <p:cNvPr id="5" name="Content Placeholder 2">
            <a:extLst>
              <a:ext uri="{FF2B5EF4-FFF2-40B4-BE49-F238E27FC236}">
                <a16:creationId xmlns:a16="http://schemas.microsoft.com/office/drawing/2014/main" id="{362C5B60-6066-FCE0-EF60-E35F49B4D792}"/>
              </a:ext>
            </a:extLst>
          </p:cNvPr>
          <p:cNvGraphicFramePr>
            <a:graphicFrameLocks noGrp="1"/>
          </p:cNvGraphicFramePr>
          <p:nvPr>
            <p:ph idx="1"/>
            <p:extLst>
              <p:ext uri="{D42A27DB-BD31-4B8C-83A1-F6EECF244321}">
                <p14:modId xmlns:p14="http://schemas.microsoft.com/office/powerpoint/2010/main" val="20712223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4504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ED891B-A582-F471-A768-30590090DD92}"/>
              </a:ext>
            </a:extLst>
          </p:cNvPr>
          <p:cNvPicPr>
            <a:picLocks noChangeAspect="1"/>
          </p:cNvPicPr>
          <p:nvPr/>
        </p:nvPicPr>
        <p:blipFill>
          <a:blip r:embed="rId2">
            <a:duotone>
              <a:schemeClr val="bg2">
                <a:shade val="45000"/>
                <a:satMod val="135000"/>
              </a:schemeClr>
              <a:prstClr val="white"/>
            </a:duotone>
          </a:blip>
          <a:srcRect l="6325" r="12341" b="-1"/>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463773-A78E-5E03-3F92-7F7CD7BFDEEA}"/>
              </a:ext>
            </a:extLst>
          </p:cNvPr>
          <p:cNvSpPr>
            <a:spLocks noGrp="1"/>
          </p:cNvSpPr>
          <p:nvPr>
            <p:ph type="title"/>
          </p:nvPr>
        </p:nvSpPr>
        <p:spPr>
          <a:xfrm>
            <a:off x="838200" y="365125"/>
            <a:ext cx="10515600" cy="1325563"/>
          </a:xfrm>
        </p:spPr>
        <p:txBody>
          <a:bodyPr>
            <a:normAutofit/>
          </a:bodyPr>
          <a:lstStyle/>
          <a:p>
            <a:r>
              <a:rPr lang="en-AU" dirty="0"/>
              <a:t>Unit 3: Relationships with outdoor environments</a:t>
            </a:r>
          </a:p>
        </p:txBody>
      </p:sp>
      <p:graphicFrame>
        <p:nvGraphicFramePr>
          <p:cNvPr id="5" name="Content Placeholder 2">
            <a:extLst>
              <a:ext uri="{FF2B5EF4-FFF2-40B4-BE49-F238E27FC236}">
                <a16:creationId xmlns:a16="http://schemas.microsoft.com/office/drawing/2014/main" id="{5DC4F0B4-2672-E8C8-5043-F08D6668F404}"/>
              </a:ext>
            </a:extLst>
          </p:cNvPr>
          <p:cNvGraphicFramePr>
            <a:graphicFrameLocks noGrp="1"/>
          </p:cNvGraphicFramePr>
          <p:nvPr>
            <p:ph idx="1"/>
            <p:extLst>
              <p:ext uri="{D42A27DB-BD31-4B8C-83A1-F6EECF244321}">
                <p14:modId xmlns:p14="http://schemas.microsoft.com/office/powerpoint/2010/main" val="13267407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4303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996DAC-1F92-A5E5-D9C9-DE18C4E90F27}"/>
              </a:ext>
            </a:extLst>
          </p:cNvPr>
          <p:cNvPicPr>
            <a:picLocks noChangeAspect="1"/>
          </p:cNvPicPr>
          <p:nvPr/>
        </p:nvPicPr>
        <p:blipFill>
          <a:blip r:embed="rId2"/>
          <a:srcRect b="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E06C6C-A1E4-583E-F6ED-CCF299C51067}"/>
              </a:ext>
            </a:extLst>
          </p:cNvPr>
          <p:cNvSpPr>
            <a:spLocks noGrp="1"/>
          </p:cNvSpPr>
          <p:nvPr>
            <p:ph type="title"/>
          </p:nvPr>
        </p:nvSpPr>
        <p:spPr>
          <a:xfrm>
            <a:off x="838200" y="365125"/>
            <a:ext cx="10515600" cy="1325563"/>
          </a:xfrm>
        </p:spPr>
        <p:txBody>
          <a:bodyPr>
            <a:normAutofit/>
          </a:bodyPr>
          <a:lstStyle/>
          <a:p>
            <a:r>
              <a:rPr lang="en-AU" dirty="0"/>
              <a:t>Unit 4: Sustainable Outdoor Environments</a:t>
            </a:r>
          </a:p>
        </p:txBody>
      </p:sp>
      <p:graphicFrame>
        <p:nvGraphicFramePr>
          <p:cNvPr id="5" name="Content Placeholder 2">
            <a:extLst>
              <a:ext uri="{FF2B5EF4-FFF2-40B4-BE49-F238E27FC236}">
                <a16:creationId xmlns:a16="http://schemas.microsoft.com/office/drawing/2014/main" id="{CA3B4F8E-E435-E1DB-876A-ECAF4536C577}"/>
              </a:ext>
            </a:extLst>
          </p:cNvPr>
          <p:cNvGraphicFramePr>
            <a:graphicFrameLocks noGrp="1"/>
          </p:cNvGraphicFramePr>
          <p:nvPr>
            <p:ph idx="1"/>
            <p:extLst>
              <p:ext uri="{D42A27DB-BD31-4B8C-83A1-F6EECF244321}">
                <p14:modId xmlns:p14="http://schemas.microsoft.com/office/powerpoint/2010/main" val="42273661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3691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BF289BEF-65B9-B3C5-4BC3-C57DF70CCD48}"/>
              </a:ext>
            </a:extLst>
          </p:cNvPr>
          <p:cNvSpPr>
            <a:spLocks noGrp="1"/>
          </p:cNvSpPr>
          <p:nvPr>
            <p:ph type="title"/>
          </p:nvPr>
        </p:nvSpPr>
        <p:spPr>
          <a:xfrm>
            <a:off x="1143000" y="1676400"/>
            <a:ext cx="3810000" cy="3505200"/>
          </a:xfrm>
        </p:spPr>
        <p:txBody>
          <a:bodyPr anchor="t">
            <a:normAutofit/>
          </a:bodyPr>
          <a:lstStyle/>
          <a:p>
            <a:r>
              <a:rPr lang="en-AU" sz="4000"/>
              <a:t>Physical Education</a:t>
            </a:r>
          </a:p>
        </p:txBody>
      </p:sp>
      <p:sp>
        <p:nvSpPr>
          <p:cNvPr id="3" name="Content Placeholder 2">
            <a:extLst>
              <a:ext uri="{FF2B5EF4-FFF2-40B4-BE49-F238E27FC236}">
                <a16:creationId xmlns:a16="http://schemas.microsoft.com/office/drawing/2014/main" id="{089B6A59-081D-A0E4-DACD-B2CD968B6CC2}"/>
              </a:ext>
            </a:extLst>
          </p:cNvPr>
          <p:cNvSpPr>
            <a:spLocks noGrp="1"/>
          </p:cNvSpPr>
          <p:nvPr>
            <p:ph idx="1"/>
          </p:nvPr>
        </p:nvSpPr>
        <p:spPr>
          <a:xfrm>
            <a:off x="5181604" y="1676400"/>
            <a:ext cx="5638796" cy="3505200"/>
          </a:xfrm>
        </p:spPr>
        <p:txBody>
          <a:bodyPr>
            <a:normAutofit/>
          </a:bodyPr>
          <a:lstStyle/>
          <a:p>
            <a:endParaRPr lang="en-AU" sz="2400" dirty="0">
              <a:solidFill>
                <a:schemeClr val="tx1">
                  <a:alpha val="55000"/>
                </a:schemeClr>
              </a:solidFill>
            </a:endParaRPr>
          </a:p>
        </p:txBody>
      </p:sp>
    </p:spTree>
    <p:extLst>
      <p:ext uri="{BB962C8B-B14F-4D97-AF65-F5344CB8AC3E}">
        <p14:creationId xmlns:p14="http://schemas.microsoft.com/office/powerpoint/2010/main" val="988726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982A9E-6318-53DC-E7E9-7A714B79D831}"/>
              </a:ext>
            </a:extLst>
          </p:cNvPr>
          <p:cNvSpPr>
            <a:spLocks noGrp="1"/>
          </p:cNvSpPr>
          <p:nvPr>
            <p:ph type="title"/>
          </p:nvPr>
        </p:nvSpPr>
        <p:spPr>
          <a:xfrm>
            <a:off x="761803" y="350196"/>
            <a:ext cx="4646904" cy="1624520"/>
          </a:xfrm>
        </p:spPr>
        <p:txBody>
          <a:bodyPr anchor="ctr">
            <a:normAutofit/>
          </a:bodyPr>
          <a:lstStyle/>
          <a:p>
            <a:r>
              <a:rPr lang="en-AU" sz="4000"/>
              <a:t>Unit 1: The Human Body</a:t>
            </a:r>
          </a:p>
        </p:txBody>
      </p:sp>
      <p:sp>
        <p:nvSpPr>
          <p:cNvPr id="3" name="Content Placeholder 2">
            <a:extLst>
              <a:ext uri="{FF2B5EF4-FFF2-40B4-BE49-F238E27FC236}">
                <a16:creationId xmlns:a16="http://schemas.microsoft.com/office/drawing/2014/main" id="{EF77C778-38C2-3A64-A066-148810D60E8F}"/>
              </a:ext>
            </a:extLst>
          </p:cNvPr>
          <p:cNvSpPr>
            <a:spLocks noGrp="1"/>
          </p:cNvSpPr>
          <p:nvPr>
            <p:ph idx="1"/>
          </p:nvPr>
        </p:nvSpPr>
        <p:spPr>
          <a:xfrm>
            <a:off x="761802" y="2743200"/>
            <a:ext cx="4646905" cy="3613149"/>
          </a:xfrm>
        </p:spPr>
        <p:txBody>
          <a:bodyPr anchor="ctr">
            <a:normAutofit/>
          </a:bodyPr>
          <a:lstStyle/>
          <a:p>
            <a:r>
              <a:rPr lang="en-AU" sz="2000" dirty="0"/>
              <a:t>AOS 1: Structure and function of musculoskeletal system</a:t>
            </a:r>
          </a:p>
          <a:p>
            <a:pPr lvl="1"/>
            <a:r>
              <a:rPr lang="en-AU" sz="2000" dirty="0"/>
              <a:t>Injuries and illnesses of the musculoskeletal system</a:t>
            </a:r>
          </a:p>
          <a:p>
            <a:pPr lvl="1"/>
            <a:r>
              <a:rPr lang="en-AU" sz="2000" dirty="0"/>
              <a:t>Performance enhancement of the musculoskeletal system</a:t>
            </a:r>
          </a:p>
          <a:p>
            <a:r>
              <a:rPr lang="en-AU" sz="2000" dirty="0"/>
              <a:t>AOS 2: Structure and function of cardiorespiratory system	</a:t>
            </a:r>
          </a:p>
          <a:p>
            <a:pPr lvl="1"/>
            <a:r>
              <a:rPr lang="en-AU" sz="2000" dirty="0"/>
              <a:t>Enhancing performance of the cardiorespiratory system</a:t>
            </a:r>
          </a:p>
          <a:p>
            <a:pPr marL="0" indent="0">
              <a:buNone/>
            </a:pPr>
            <a:endParaRPr lang="en-AU" sz="2000" dirty="0"/>
          </a:p>
        </p:txBody>
      </p:sp>
      <p:pic>
        <p:nvPicPr>
          <p:cNvPr id="5" name="Picture 4" descr="The radiologic figure of a skeleton">
            <a:extLst>
              <a:ext uri="{FF2B5EF4-FFF2-40B4-BE49-F238E27FC236}">
                <a16:creationId xmlns:a16="http://schemas.microsoft.com/office/drawing/2014/main" id="{57BBFA01-297E-EE32-DAFE-377887748DE7}"/>
              </a:ext>
            </a:extLst>
          </p:cNvPr>
          <p:cNvPicPr>
            <a:picLocks noChangeAspect="1"/>
          </p:cNvPicPr>
          <p:nvPr/>
        </p:nvPicPr>
        <p:blipFill>
          <a:blip r:embed="rId2"/>
          <a:srcRect l="41046" r="-1" b="-1"/>
          <a:stretch>
            <a:fillRect/>
          </a:stretch>
        </p:blipFill>
        <p:spPr>
          <a:xfrm>
            <a:off x="6096000" y="1"/>
            <a:ext cx="6102825" cy="6858000"/>
          </a:xfrm>
          <a:prstGeom prst="rect">
            <a:avLst/>
          </a:prstGeom>
        </p:spPr>
      </p:pic>
    </p:spTree>
    <p:extLst>
      <p:ext uri="{BB962C8B-B14F-4D97-AF65-F5344CB8AC3E}">
        <p14:creationId xmlns:p14="http://schemas.microsoft.com/office/powerpoint/2010/main" val="2276026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descr="Colorful carved figures of humans">
            <a:extLst>
              <a:ext uri="{FF2B5EF4-FFF2-40B4-BE49-F238E27FC236}">
                <a16:creationId xmlns:a16="http://schemas.microsoft.com/office/drawing/2014/main" id="{1FCECAD6-549E-B13C-1F8C-CB61DE159972}"/>
              </a:ext>
            </a:extLst>
          </p:cNvPr>
          <p:cNvPicPr>
            <a:picLocks noChangeAspect="1"/>
          </p:cNvPicPr>
          <p:nvPr/>
        </p:nvPicPr>
        <p:blipFill>
          <a:blip r:embed="rId2"/>
          <a:srcRect t="13124" b="7929"/>
          <a:stretch>
            <a:fill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50B5B50-4B7B-CFA0-5A0F-810958E89AD1}"/>
              </a:ext>
            </a:extLst>
          </p:cNvPr>
          <p:cNvSpPr>
            <a:spLocks noGrp="1"/>
          </p:cNvSpPr>
          <p:nvPr>
            <p:ph type="title"/>
          </p:nvPr>
        </p:nvSpPr>
        <p:spPr>
          <a:xfrm>
            <a:off x="838200" y="365125"/>
            <a:ext cx="10515600" cy="1325563"/>
          </a:xfrm>
        </p:spPr>
        <p:txBody>
          <a:bodyPr>
            <a:normAutofit/>
          </a:bodyPr>
          <a:lstStyle/>
          <a:p>
            <a:r>
              <a:rPr lang="en-AU"/>
              <a:t>Unit 2: Physical Activity and factors effecting it. </a:t>
            </a:r>
            <a:endParaRPr lang="en-AU" dirty="0"/>
          </a:p>
        </p:txBody>
      </p:sp>
      <p:sp>
        <p:nvSpPr>
          <p:cNvPr id="3" name="Content Placeholder 2">
            <a:extLst>
              <a:ext uri="{FF2B5EF4-FFF2-40B4-BE49-F238E27FC236}">
                <a16:creationId xmlns:a16="http://schemas.microsoft.com/office/drawing/2014/main" id="{02BE8781-5E15-D566-4DBB-D60AED345286}"/>
              </a:ext>
            </a:extLst>
          </p:cNvPr>
          <p:cNvSpPr>
            <a:spLocks noGrp="1"/>
          </p:cNvSpPr>
          <p:nvPr>
            <p:ph idx="1"/>
          </p:nvPr>
        </p:nvSpPr>
        <p:spPr>
          <a:xfrm>
            <a:off x="838200" y="1825625"/>
            <a:ext cx="10515600" cy="4351338"/>
          </a:xfrm>
        </p:spPr>
        <p:txBody>
          <a:bodyPr>
            <a:normAutofit/>
          </a:bodyPr>
          <a:lstStyle/>
          <a:p>
            <a:r>
              <a:rPr lang="en-AU" dirty="0"/>
              <a:t>AOS 1: </a:t>
            </a:r>
          </a:p>
          <a:p>
            <a:r>
              <a:rPr lang="en-AU" spc="-81">
                <a:latin typeface="open_sanslight"/>
              </a:rPr>
              <a:t>Physical activity and sedentary behaviour: sociocultural influences, enablers and barriers</a:t>
            </a:r>
          </a:p>
          <a:p>
            <a:r>
              <a:rPr lang="en-AU" spc="-81">
                <a:latin typeface="open_sanslight"/>
              </a:rPr>
              <a:t>Strategies to increase physical activity and reduce sedentary behaviour</a:t>
            </a:r>
          </a:p>
          <a:p>
            <a:r>
              <a:rPr lang="en-AU" spc="-81">
                <a:latin typeface="open_sanslight"/>
              </a:rPr>
              <a:t>Promoting physical activity through a personalised plan</a:t>
            </a:r>
            <a:endParaRPr lang="en-AU" dirty="0"/>
          </a:p>
        </p:txBody>
      </p:sp>
    </p:spTree>
    <p:extLst>
      <p:ext uri="{BB962C8B-B14F-4D97-AF65-F5344CB8AC3E}">
        <p14:creationId xmlns:p14="http://schemas.microsoft.com/office/powerpoint/2010/main" val="1747185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1426</TotalTime>
  <Words>659</Words>
  <Application>Microsoft Office PowerPoint</Application>
  <PresentationFormat>Widescreen</PresentationFormat>
  <Paragraphs>138</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Arial</vt:lpstr>
      <vt:lpstr>Calibri</vt:lpstr>
      <vt:lpstr>Open Sans</vt:lpstr>
      <vt:lpstr>open_sanslight</vt:lpstr>
      <vt:lpstr>Office Theme</vt:lpstr>
      <vt:lpstr>VCE Physical Education &amp; Outdoor Education </vt:lpstr>
      <vt:lpstr>OUTDOOR EDUCATION</vt:lpstr>
      <vt:lpstr>Unit 1: Connections with Outdoor Environments </vt:lpstr>
      <vt:lpstr>UNIT 2: Discovering outdoor environments</vt:lpstr>
      <vt:lpstr>Unit 3: Relationships with outdoor environments</vt:lpstr>
      <vt:lpstr>Unit 4: Sustainable Outdoor Environments</vt:lpstr>
      <vt:lpstr>Physical Education</vt:lpstr>
      <vt:lpstr>Unit 1: The Human Body</vt:lpstr>
      <vt:lpstr>Unit 2: Physical Activity and factors effecting it. </vt:lpstr>
      <vt:lpstr>Unit 2: Physical Activity and factors effecting it. </vt:lpstr>
      <vt:lpstr>Unit 3: Movement, Coaching, Biomechanics</vt:lpstr>
      <vt:lpstr>AOS 1 cont’d</vt:lpstr>
      <vt:lpstr>Unit 3</vt:lpstr>
      <vt:lpstr>AOS 2 Cont’d</vt:lpstr>
      <vt:lpstr>Unit 4: Fitness Components and Training Programs</vt:lpstr>
      <vt:lpstr>AOS 2</vt:lpstr>
      <vt:lpstr>AOS 3</vt:lpstr>
      <vt:lpstr>AOS 3</vt:lpstr>
    </vt:vector>
  </TitlesOfParts>
  <Company>Department of Education and Training Victoria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Baden Small</dc:creator>
  <cp:lastModifiedBy>Baden Small</cp:lastModifiedBy>
  <cp:revision>1</cp:revision>
  <dcterms:created xsi:type="dcterms:W3CDTF">2026-07-28T01:15:56Z</dcterms:created>
  <dcterms:modified xsi:type="dcterms:W3CDTF">2026-07-29T01:02:00Z</dcterms:modified>
</cp:coreProperties>
</file>